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8" d="100"/>
          <a:sy n="98" d="100"/>
        </p:scale>
        <p:origin x="90" y="33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2.xml"/><Relationship Id="rId3" Type="http://schemas.openxmlformats.org/officeDocument/2006/relationships/presProps" Target="presProps.xml"/><Relationship Id="rId7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Relationship Id="rId9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k-SK" smtClean="0"/>
              <a:t>Kliknutím upravte štýl predlohy podnadpisov</a:t>
            </a:r>
            <a:endParaRPr lang="sk-SK"/>
          </a:p>
        </p:txBody>
      </p:sp>
      <p:sp>
        <p:nvSpPr>
          <p:cNvPr id="4" name="Zástupný objekt pre dá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F005D7-0677-4F84-A2EC-C30C956D56E7}" type="datetimeFigureOut">
              <a:rPr lang="sk-SK" smtClean="0"/>
              <a:t>2. 2. 2023</a:t>
            </a:fld>
            <a:endParaRPr lang="sk-SK"/>
          </a:p>
        </p:txBody>
      </p:sp>
      <p:sp>
        <p:nvSpPr>
          <p:cNvPr id="5" name="Zástupný objekt pre pät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objekt pre číslo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CB079-F68F-45F0-9DBF-802525169163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1970717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objekt pre z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 smtClean="0"/>
              <a:t>Upraviť štýly predlohy textu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objekt pre dá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F005D7-0677-4F84-A2EC-C30C956D56E7}" type="datetimeFigureOut">
              <a:rPr lang="sk-SK" smtClean="0"/>
              <a:t>2. 2. 2023</a:t>
            </a:fld>
            <a:endParaRPr lang="sk-SK"/>
          </a:p>
        </p:txBody>
      </p:sp>
      <p:sp>
        <p:nvSpPr>
          <p:cNvPr id="5" name="Zástupný objekt pre pät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objekt pre číslo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CB079-F68F-45F0-9DBF-802525169163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8572082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objekt pre zvislý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k-SK" smtClean="0"/>
              <a:t>Upraviť štýly predlohy textu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objekt pre dá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F005D7-0677-4F84-A2EC-C30C956D56E7}" type="datetimeFigureOut">
              <a:rPr lang="sk-SK" smtClean="0"/>
              <a:t>2. 2. 2023</a:t>
            </a:fld>
            <a:endParaRPr lang="sk-SK"/>
          </a:p>
        </p:txBody>
      </p:sp>
      <p:sp>
        <p:nvSpPr>
          <p:cNvPr id="5" name="Zástupný objekt pre pät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objekt pre číslo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CB079-F68F-45F0-9DBF-802525169163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6289056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 smtClean="0"/>
              <a:t>Upraviť štýly predlohy textu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objekt pre dá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F005D7-0677-4F84-A2EC-C30C956D56E7}" type="datetimeFigureOut">
              <a:rPr lang="sk-SK" smtClean="0"/>
              <a:t>2. 2. 2023</a:t>
            </a:fld>
            <a:endParaRPr lang="sk-SK"/>
          </a:p>
        </p:txBody>
      </p:sp>
      <p:sp>
        <p:nvSpPr>
          <p:cNvPr id="5" name="Zástupný objekt pre pät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objekt pre číslo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CB079-F68F-45F0-9DBF-802525169163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9016427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objekt pre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 smtClean="0"/>
              <a:t>Upraviť štýly predlohy textu</a:t>
            </a:r>
          </a:p>
        </p:txBody>
      </p:sp>
      <p:sp>
        <p:nvSpPr>
          <p:cNvPr id="4" name="Zástupný objekt pre dá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F005D7-0677-4F84-A2EC-C30C956D56E7}" type="datetimeFigureOut">
              <a:rPr lang="sk-SK" smtClean="0"/>
              <a:t>2. 2. 2023</a:t>
            </a:fld>
            <a:endParaRPr lang="sk-SK"/>
          </a:p>
        </p:txBody>
      </p:sp>
      <p:sp>
        <p:nvSpPr>
          <p:cNvPr id="5" name="Zástupný objekt pre pät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objekt pre číslo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CB079-F68F-45F0-9DBF-802525169163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9259416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objekt pre obsah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k-SK" smtClean="0"/>
              <a:t>Upraviť štýly predlohy textu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objekt pre obsah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k-SK" smtClean="0"/>
              <a:t>Upraviť štýly predlohy textu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objekt pre dá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F005D7-0677-4F84-A2EC-C30C956D56E7}" type="datetimeFigureOut">
              <a:rPr lang="sk-SK" smtClean="0"/>
              <a:t>2. 2. 2023</a:t>
            </a:fld>
            <a:endParaRPr lang="sk-SK"/>
          </a:p>
        </p:txBody>
      </p:sp>
      <p:sp>
        <p:nvSpPr>
          <p:cNvPr id="6" name="Zástupný objekt pre pät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objekt pre číslo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CB079-F68F-45F0-9DBF-802525169163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2516836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objekt pre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Upraviť štýly predlohy textu</a:t>
            </a:r>
          </a:p>
        </p:txBody>
      </p:sp>
      <p:sp>
        <p:nvSpPr>
          <p:cNvPr id="4" name="Zástupný objekt pre obsah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k-SK" smtClean="0"/>
              <a:t>Upraviť štýly predlohy textu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objekt pre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Upraviť štýly predlohy textu</a:t>
            </a:r>
          </a:p>
        </p:txBody>
      </p:sp>
      <p:sp>
        <p:nvSpPr>
          <p:cNvPr id="6" name="Zástupný objekt pre obsah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k-SK" smtClean="0"/>
              <a:t>Upraviť štýly predlohy textu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7" name="Zástupný objekt pre dá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F005D7-0677-4F84-A2EC-C30C956D56E7}" type="datetimeFigureOut">
              <a:rPr lang="sk-SK" smtClean="0"/>
              <a:t>2. 2. 2023</a:t>
            </a:fld>
            <a:endParaRPr lang="sk-SK"/>
          </a:p>
        </p:txBody>
      </p:sp>
      <p:sp>
        <p:nvSpPr>
          <p:cNvPr id="8" name="Zástupný objekt pre pät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Zástupný objekt pre číslo snímky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CB079-F68F-45F0-9DBF-802525169163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5181489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objekt pre dá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F005D7-0677-4F84-A2EC-C30C956D56E7}" type="datetimeFigureOut">
              <a:rPr lang="sk-SK" smtClean="0"/>
              <a:t>2. 2. 2023</a:t>
            </a:fld>
            <a:endParaRPr lang="sk-SK"/>
          </a:p>
        </p:txBody>
      </p:sp>
      <p:sp>
        <p:nvSpPr>
          <p:cNvPr id="4" name="Zástupný objekt pre pät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Zástupný objekt pre číslo snímky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CB079-F68F-45F0-9DBF-802525169163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40630461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dá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F005D7-0677-4F84-A2EC-C30C956D56E7}" type="datetimeFigureOut">
              <a:rPr lang="sk-SK" smtClean="0"/>
              <a:t>2. 2. 2023</a:t>
            </a:fld>
            <a:endParaRPr lang="sk-SK"/>
          </a:p>
        </p:txBody>
      </p:sp>
      <p:sp>
        <p:nvSpPr>
          <p:cNvPr id="3" name="Zástupný objekt pre pät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objekt pre číslo snímky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CB079-F68F-45F0-9DBF-802525169163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4424111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 smtClean="0"/>
              <a:t>Upraviť štýly predlohy textu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objekt pre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 smtClean="0"/>
              <a:t>Upraviť štýly predlohy textu</a:t>
            </a:r>
          </a:p>
        </p:txBody>
      </p:sp>
      <p:sp>
        <p:nvSpPr>
          <p:cNvPr id="5" name="Zástupný objekt pre dá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F005D7-0677-4F84-A2EC-C30C956D56E7}" type="datetimeFigureOut">
              <a:rPr lang="sk-SK" smtClean="0"/>
              <a:t>2. 2. 2023</a:t>
            </a:fld>
            <a:endParaRPr lang="sk-SK"/>
          </a:p>
        </p:txBody>
      </p:sp>
      <p:sp>
        <p:nvSpPr>
          <p:cNvPr id="6" name="Zástupný objekt pre pät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objekt pre číslo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CB079-F68F-45F0-9DBF-802525169163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4156876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objekt pre obrázok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k-SK"/>
          </a:p>
        </p:txBody>
      </p:sp>
      <p:sp>
        <p:nvSpPr>
          <p:cNvPr id="4" name="Zástupný objekt pre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 smtClean="0"/>
              <a:t>Upraviť štýly predlohy textu</a:t>
            </a:r>
          </a:p>
        </p:txBody>
      </p:sp>
      <p:sp>
        <p:nvSpPr>
          <p:cNvPr id="5" name="Zástupný objekt pre dá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F005D7-0677-4F84-A2EC-C30C956D56E7}" type="datetimeFigureOut">
              <a:rPr lang="sk-SK" smtClean="0"/>
              <a:t>2. 2. 2023</a:t>
            </a:fld>
            <a:endParaRPr lang="sk-SK"/>
          </a:p>
        </p:txBody>
      </p:sp>
      <p:sp>
        <p:nvSpPr>
          <p:cNvPr id="6" name="Zástupný objekt pre pät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objekt pre číslo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CB079-F68F-45F0-9DBF-802525169163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3954849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objekt pre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 smtClean="0"/>
              <a:t>Upraviť štýly predlohy textu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objekt pre dá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F005D7-0677-4F84-A2EC-C30C956D56E7}" type="datetimeFigureOut">
              <a:rPr lang="sk-SK" smtClean="0"/>
              <a:t>2. 2. 2023</a:t>
            </a:fld>
            <a:endParaRPr lang="sk-SK"/>
          </a:p>
        </p:txBody>
      </p:sp>
      <p:sp>
        <p:nvSpPr>
          <p:cNvPr id="5" name="Zástupný objekt pre pät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k-SK"/>
          </a:p>
        </p:txBody>
      </p:sp>
      <p:sp>
        <p:nvSpPr>
          <p:cNvPr id="6" name="Zástupný objekt pre číslo snímky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8CB079-F68F-45F0-9DBF-802525169163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4747515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k-S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522052" y="1851938"/>
            <a:ext cx="9144000" cy="2387600"/>
          </a:xfrm>
        </p:spPr>
        <p:txBody>
          <a:bodyPr>
            <a:normAutofit fontScale="90000"/>
          </a:bodyPr>
          <a:lstStyle/>
          <a:p>
            <a:r>
              <a:rPr lang="sk-SK" sz="8000" b="1" dirty="0">
                <a:solidFill>
                  <a:srgbClr val="FFFF00"/>
                </a:solidFill>
                <a:latin typeface="Berlin Sans FB Demi" panose="020E0802020502020306" pitchFamily="34" charset="0"/>
              </a:rPr>
              <a:t>Spoločne v harmónii prírody, tela a duše</a:t>
            </a:r>
            <a:r>
              <a:rPr lang="sk-SK" b="1" dirty="0">
                <a:solidFill>
                  <a:srgbClr val="FFFF00"/>
                </a:solidFill>
                <a:latin typeface="Copperplate Gothic Bold" panose="020E0705020206020404" pitchFamily="34" charset="0"/>
              </a:rPr>
              <a:t/>
            </a:r>
            <a:br>
              <a:rPr lang="sk-SK" b="1" dirty="0">
                <a:solidFill>
                  <a:srgbClr val="FFFF00"/>
                </a:solidFill>
                <a:latin typeface="Copperplate Gothic Bold" panose="020E0705020206020404" pitchFamily="34" charset="0"/>
              </a:rPr>
            </a:br>
            <a:endParaRPr lang="sk-SK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935664" y="5876288"/>
            <a:ext cx="3988777" cy="556724"/>
          </a:xfrm>
        </p:spPr>
        <p:txBody>
          <a:bodyPr/>
          <a:lstStyle/>
          <a:p>
            <a:r>
              <a:rPr lang="cs-CZ" b="1" dirty="0" smtClean="0">
                <a:solidFill>
                  <a:srgbClr val="FF0000"/>
                </a:solidFill>
              </a:rPr>
              <a:t>Soutěž Udržitelné </a:t>
            </a:r>
            <a:r>
              <a:rPr lang="cs-CZ" b="1" dirty="0">
                <a:solidFill>
                  <a:srgbClr val="FF0000"/>
                </a:solidFill>
              </a:rPr>
              <a:t>Projekty</a:t>
            </a:r>
            <a:endParaRPr lang="sk-SK" b="1" dirty="0">
              <a:solidFill>
                <a:srgbClr val="FF0000"/>
              </a:solidFill>
            </a:endParaRPr>
          </a:p>
        </p:txBody>
      </p:sp>
      <p:pic>
        <p:nvPicPr>
          <p:cNvPr id="5" name="Obrázok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53336" y="5089774"/>
            <a:ext cx="3272049" cy="15280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8796553"/>
      </p:ext>
    </p:extLst>
  </p:cSld>
  <p:clrMapOvr>
    <a:masterClrMapping/>
  </p:clrMapOvr>
</p:sld>
</file>

<file path=ppt/theme/theme1.xml><?xml version="1.0" encoding="utf-8"?>
<a:theme xmlns:a="http://schemas.openxmlformats.org/drawingml/2006/main" name="Motív balík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068B07776149F6489B49DE5723BA65AF" ma:contentTypeVersion="13" ma:contentTypeDescription="Vytvoří nový dokument" ma:contentTypeScope="" ma:versionID="c1075bb6206ae31f462b4ef2667a0167">
  <xsd:schema xmlns:xsd="http://www.w3.org/2001/XMLSchema" xmlns:xs="http://www.w3.org/2001/XMLSchema" xmlns:p="http://schemas.microsoft.com/office/2006/metadata/properties" xmlns:ns2="ca75af4f-63cf-4b10-b368-fa399a260f8c" xmlns:ns3="a1f449ad-801c-4c8e-a49d-6750f174d4ad" targetNamespace="http://schemas.microsoft.com/office/2006/metadata/properties" ma:root="true" ma:fieldsID="1afb2e06de0bda1893d441fb7ae02cf4" ns2:_="" ns3:_="">
    <xsd:import namespace="ca75af4f-63cf-4b10-b368-fa399a260f8c"/>
    <xsd:import namespace="a1f449ad-801c-4c8e-a49d-6750f174d4a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DateTaken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a75af4f-63cf-4b10-b368-fa399a260f8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6" nillable="true" ma:displayName="MediaLengthInSeconds" ma:hidden="true" ma:internalName="MediaLengthInSeconds" ma:readOnly="true">
      <xsd:simpleType>
        <xsd:restriction base="dms:Unknown"/>
      </xsd:simpleType>
    </xsd:element>
    <xsd:element name="MediaServiceDateTaken" ma:index="17" nillable="true" ma:displayName="MediaServiceDateTaken" ma:hidden="true" ma:internalName="MediaServiceDateTaken" ma:readOnly="true">
      <xsd:simpleType>
        <xsd:restriction base="dms:Text"/>
      </xsd:simpleType>
    </xsd:element>
    <xsd:element name="lcf76f155ced4ddcb4097134ff3c332f" ma:index="19" nillable="true" ma:taxonomy="true" ma:internalName="lcf76f155ced4ddcb4097134ff3c332f" ma:taxonomyFieldName="MediaServiceImageTags" ma:displayName="Značky obrázků" ma:readOnly="false" ma:fieldId="{5cf76f15-5ced-4ddc-b409-7134ff3c332f}" ma:taxonomyMulti="true" ma:sspId="28fccb43-589e-4dd3-be02-dde011ed90a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1f449ad-801c-4c8e-a49d-6750f174d4ad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dílí se s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dílené s podrobnostmi" ma:internalName="SharedWithDetails" ma:readOnly="true">
      <xsd:simpleType>
        <xsd:restriction base="dms:Note">
          <xsd:maxLength value="255"/>
        </xsd:restriction>
      </xsd:simpleType>
    </xsd:element>
    <xsd:element name="TaxCatchAll" ma:index="20" nillable="true" ma:displayName="Taxonomy Catch All Column" ma:hidden="true" ma:list="{5a7a864d-77e4-4aab-9d7a-71019211645d}" ma:internalName="TaxCatchAll" ma:showField="CatchAllData" ma:web="a1f449ad-801c-4c8e-a49d-6750f174d4a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ca75af4f-63cf-4b10-b368-fa399a260f8c">
      <Terms xmlns="http://schemas.microsoft.com/office/infopath/2007/PartnerControls"/>
    </lcf76f155ced4ddcb4097134ff3c332f>
    <TaxCatchAll xmlns="a1f449ad-801c-4c8e-a49d-6750f174d4ad" xsi:nil="true"/>
  </documentManagement>
</p:properties>
</file>

<file path=customXml/itemProps1.xml><?xml version="1.0" encoding="utf-8"?>
<ds:datastoreItem xmlns:ds="http://schemas.openxmlformats.org/officeDocument/2006/customXml" ds:itemID="{BCC3B1F2-665E-4A7D-9DF7-138802E763B3}"/>
</file>

<file path=customXml/itemProps2.xml><?xml version="1.0" encoding="utf-8"?>
<ds:datastoreItem xmlns:ds="http://schemas.openxmlformats.org/officeDocument/2006/customXml" ds:itemID="{A5F1A1EB-9D5B-45E0-AF4C-CBFD4E9FCF1F}"/>
</file>

<file path=customXml/itemProps3.xml><?xml version="1.0" encoding="utf-8"?>
<ds:datastoreItem xmlns:ds="http://schemas.openxmlformats.org/officeDocument/2006/customXml" ds:itemID="{F5A11C1C-5D57-42BD-B62D-957D75650F1C}"/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12</Words>
  <Application>Microsoft Office PowerPoint</Application>
  <PresentationFormat>Širokouhlá</PresentationFormat>
  <Paragraphs>2</Paragraphs>
  <Slides>1</Slides>
  <Notes>0</Notes>
  <HiddenSlides>0</HiddenSlides>
  <MMClips>0</MMClips>
  <ScaleCrop>false</ScaleCrop>
  <HeadingPairs>
    <vt:vector size="6" baseType="variant">
      <vt:variant>
        <vt:lpstr>Použité písma</vt:lpstr>
      </vt:variant>
      <vt:variant>
        <vt:i4>5</vt:i4>
      </vt:variant>
      <vt:variant>
        <vt:lpstr>Motív</vt:lpstr>
      </vt:variant>
      <vt:variant>
        <vt:i4>1</vt:i4>
      </vt:variant>
      <vt:variant>
        <vt:lpstr>Nadpisy snímok</vt:lpstr>
      </vt:variant>
      <vt:variant>
        <vt:i4>1</vt:i4>
      </vt:variant>
    </vt:vector>
  </HeadingPairs>
  <TitlesOfParts>
    <vt:vector size="7" baseType="lpstr">
      <vt:lpstr>Arial</vt:lpstr>
      <vt:lpstr>Berlin Sans FB Demi</vt:lpstr>
      <vt:lpstr>Calibri</vt:lpstr>
      <vt:lpstr>Calibri Light</vt:lpstr>
      <vt:lpstr>Copperplate Gothic Bold</vt:lpstr>
      <vt:lpstr>Motív balíka Office</vt:lpstr>
      <vt:lpstr>Spoločne v harmónii prírody, tela a duše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Spoločne v harmónii prírody, tela a duše </dc:title>
  <dc:creator>Ďurčanský Michal</dc:creator>
  <cp:lastModifiedBy>Ďurčanský Michal</cp:lastModifiedBy>
  <cp:revision>1</cp:revision>
  <dcterms:created xsi:type="dcterms:W3CDTF">2023-02-02T11:59:45Z</dcterms:created>
  <dcterms:modified xsi:type="dcterms:W3CDTF">2023-02-02T12:05:44Z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0x010100068B07776149F6489B49DE5723BA65AF</vt:lpwstr>
  </property>
</Properties>
</file>