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9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707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57208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28905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01642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25941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1683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18148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6304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4241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1568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9548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005D7-0677-4F84-A2EC-C30C956D56E7}" type="datetimeFigureOut">
              <a:rPr lang="sk-SK" smtClean="0"/>
              <a:t>2. 2. 2023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CB079-F68F-45F0-9DBF-8025251691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7475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22052" y="185193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sk-SK" sz="8000" b="1" dirty="0">
                <a:solidFill>
                  <a:srgbClr val="FFFF00"/>
                </a:solidFill>
                <a:latin typeface="Berlin Sans FB Demi" panose="020E0802020502020306" pitchFamily="34" charset="0"/>
              </a:rPr>
              <a:t>Spoločne v harmónii prírody, tela a duše</a:t>
            </a:r>
            <a:r>
              <a:rPr lang="sk-SK" b="1" dirty="0">
                <a:solidFill>
                  <a:srgbClr val="FFFF00"/>
                </a:solidFill>
                <a:latin typeface="Copperplate Gothic Bold" panose="020E0705020206020404" pitchFamily="34" charset="0"/>
              </a:rPr>
              <a:t/>
            </a:r>
            <a:br>
              <a:rPr lang="sk-SK" b="1" dirty="0">
                <a:solidFill>
                  <a:srgbClr val="FFFF00"/>
                </a:solidFill>
                <a:latin typeface="Copperplate Gothic Bold" panose="020E0705020206020404" pitchFamily="34" charset="0"/>
              </a:rPr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35664" y="5876288"/>
            <a:ext cx="3988777" cy="556724"/>
          </a:xfrm>
        </p:spPr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Soutěž Udržitelné </a:t>
            </a:r>
            <a:r>
              <a:rPr lang="cs-CZ" b="1" dirty="0">
                <a:solidFill>
                  <a:srgbClr val="FF0000"/>
                </a:solidFill>
              </a:rPr>
              <a:t>Projekty</a:t>
            </a:r>
            <a:endParaRPr lang="sk-SK" b="1" dirty="0">
              <a:solidFill>
                <a:srgbClr val="FF0000"/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336" y="5089774"/>
            <a:ext cx="3272049" cy="152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796553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68B07776149F6489B49DE5723BA65AF" ma:contentTypeVersion="13" ma:contentTypeDescription="Vytvoří nový dokument" ma:contentTypeScope="" ma:versionID="c1075bb6206ae31f462b4ef2667a0167">
  <xsd:schema xmlns:xsd="http://www.w3.org/2001/XMLSchema" xmlns:xs="http://www.w3.org/2001/XMLSchema" xmlns:p="http://schemas.microsoft.com/office/2006/metadata/properties" xmlns:ns2="ca75af4f-63cf-4b10-b368-fa399a260f8c" xmlns:ns3="a1f449ad-801c-4c8e-a49d-6750f174d4ad" targetNamespace="http://schemas.microsoft.com/office/2006/metadata/properties" ma:root="true" ma:fieldsID="1afb2e06de0bda1893d441fb7ae02cf4" ns2:_="" ns3:_="">
    <xsd:import namespace="ca75af4f-63cf-4b10-b368-fa399a260f8c"/>
    <xsd:import namespace="a1f449ad-801c-4c8e-a49d-6750f174d4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5af4f-63cf-4b10-b368-fa399a260f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28fccb43-589e-4dd3-be02-dde011ed90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f449ad-801c-4c8e-a49d-6750f174d4a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a7a864d-77e4-4aab-9d7a-71019211645d}" ma:internalName="TaxCatchAll" ma:showField="CatchAllData" ma:web="a1f449ad-801c-4c8e-a49d-6750f174d4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75af4f-63cf-4b10-b368-fa399a260f8c">
      <Terms xmlns="http://schemas.microsoft.com/office/infopath/2007/PartnerControls"/>
    </lcf76f155ced4ddcb4097134ff3c332f>
    <TaxCatchAll xmlns="a1f449ad-801c-4c8e-a49d-6750f174d4ad" xsi:nil="true"/>
  </documentManagement>
</p:properties>
</file>

<file path=customXml/itemProps1.xml><?xml version="1.0" encoding="utf-8"?>
<ds:datastoreItem xmlns:ds="http://schemas.openxmlformats.org/officeDocument/2006/customXml" ds:itemID="{BCC3B1F2-665E-4A7D-9DF7-138802E763B3}"/>
</file>

<file path=customXml/itemProps2.xml><?xml version="1.0" encoding="utf-8"?>
<ds:datastoreItem xmlns:ds="http://schemas.openxmlformats.org/officeDocument/2006/customXml" ds:itemID="{A5F1A1EB-9D5B-45E0-AF4C-CBFD4E9FCF1F}"/>
</file>

<file path=customXml/itemProps3.xml><?xml version="1.0" encoding="utf-8"?>
<ds:datastoreItem xmlns:ds="http://schemas.openxmlformats.org/officeDocument/2006/customXml" ds:itemID="{F5A11C1C-5D57-42BD-B62D-957D75650F1C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</Words>
  <Application>Microsoft Office PowerPoint</Application>
  <PresentationFormat>Širokouhlá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7" baseType="lpstr">
      <vt:lpstr>Arial</vt:lpstr>
      <vt:lpstr>Berlin Sans FB Demi</vt:lpstr>
      <vt:lpstr>Calibri</vt:lpstr>
      <vt:lpstr>Calibri Light</vt:lpstr>
      <vt:lpstr>Copperplate Gothic Bold</vt:lpstr>
      <vt:lpstr>Motív balíka Office</vt:lpstr>
      <vt:lpstr>Spoločne v harmónii prírody, tela a duše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Spoločne v harmónii prírody, tela a duše </dc:title>
  <dc:creator>Ďurčanský Michal</dc:creator>
  <cp:lastModifiedBy>Ďurčanský Michal</cp:lastModifiedBy>
  <cp:revision>1</cp:revision>
  <dcterms:created xsi:type="dcterms:W3CDTF">2023-02-02T11:59:45Z</dcterms:created>
  <dcterms:modified xsi:type="dcterms:W3CDTF">2023-02-02T12:05:44Z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0x010100068B07776149F6489B49DE5723BA65AF</vt:lpwstr>
  </property>
</Properties>
</file>