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ags/tag9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14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ppt/tags/tag11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12.xml" ContentType="application/vnd.openxmlformats-officedocument.presentationml.tags+xml"/>
  <Override PartName="/ppt/tags/tag6.xml" ContentType="application/vnd.openxmlformats-officedocument.presentationml.tag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55" r:id="rId2"/>
  </p:sldMasterIdLst>
  <p:notesMasterIdLst>
    <p:notesMasterId r:id="rId4"/>
  </p:notesMasterIdLst>
  <p:handoutMasterIdLst>
    <p:handoutMasterId r:id="rId5"/>
  </p:handoutMasterIdLst>
  <p:sldIdLst>
    <p:sldId id="552" r:id="rId3"/>
  </p:sldIdLst>
  <p:sldSz cx="10691813" cy="6011863"/>
  <p:notesSz cx="6858000" cy="9144000"/>
  <p:custDataLst>
    <p:tags r:id="rId6"/>
  </p:custDataLst>
  <p:defaultTextStyle>
    <a:defPPr>
      <a:defRPr lang="cs-CZ"/>
    </a:defPPr>
    <a:lvl1pPr marL="0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7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42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14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87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858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7178EF7-9504-422E-B0D6-568C15DAE539}">
          <p14:sldIdLst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368" userDrawn="1">
          <p15:clr>
            <a:srgbClr val="A4A3A4"/>
          </p15:clr>
        </p15:guide>
        <p15:guide id="3" orient="horz" pos="828" userDrawn="1">
          <p15:clr>
            <a:srgbClr val="A4A3A4"/>
          </p15:clr>
        </p15:guide>
        <p15:guide id="4" pos="283" userDrawn="1">
          <p15:clr>
            <a:srgbClr val="A4A3A4"/>
          </p15:clr>
        </p15:guide>
        <p15:guide id="5" pos="64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70" autoAdjust="0"/>
  </p:normalViewPr>
  <p:slideViewPr>
    <p:cSldViewPr snapToGrid="0">
      <p:cViewPr varScale="1">
        <p:scale>
          <a:sx n="70" d="100"/>
          <a:sy n="70" d="100"/>
        </p:scale>
        <p:origin x="76" y="152"/>
      </p:cViewPr>
      <p:guideLst>
        <p:guide orient="horz" pos="3368"/>
        <p:guide orient="horz" pos="828"/>
        <p:guide pos="283"/>
        <p:guide pos="645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3234" y="4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customXml" Target="../customXml/item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n-GB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839AC645-426F-485D-BF89-D5B06960D6A1}" type="datetimeFigureOut">
              <a:rPr lang="en-GB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27/01/2023</a:t>
            </a:fld>
            <a:endParaRPr lang="en-GB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en-GB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D4CF9FA0-453B-44E2-87EE-486FCDD97806}" type="slidenum">
              <a:rPr lang="en-GB" sz="900" smtClean="0">
                <a:latin typeface="SKODA Next" panose="020B0504020603020204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GB" sz="900" dirty="0">
              <a:latin typeface="SKODA Next" panose="020B0504020603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872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0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886000" y="0"/>
            <a:ext cx="972000" cy="324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DF265A4-7ECE-4568-9246-39EF07969DAF}" type="datetimeFigureOut">
              <a:rPr lang="en-GB" smtClean="0"/>
              <a:pPr/>
              <a:t>27/01/2023</a:t>
            </a:fld>
            <a:endParaRPr lang="en-GB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0000"/>
            <a:ext cx="5400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886000" y="8820000"/>
            <a:ext cx="972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DCD363E-0387-4F03-A368-7EC1FE0C90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8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1pPr>
    <a:lvl2pPr marL="179946" indent="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2pPr>
    <a:lvl3pPr marL="359892" indent="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3pPr>
    <a:lvl4pPr marL="539838" indent="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4pPr>
    <a:lvl5pPr marL="719784" indent="179946" algn="l" defTabSz="1042742" rtl="0" eaLnBrk="1" latinLnBrk="0" hangingPunct="1">
      <a:buClr>
        <a:schemeClr val="tx1"/>
      </a:buClr>
      <a:buFont typeface="SKODA Next" panose="020B0504020603020204" pitchFamily="34" charset="0"/>
      <a:buChar char="−"/>
      <a:defRPr sz="900" kern="1200">
        <a:solidFill>
          <a:schemeClr val="tx1"/>
        </a:solidFill>
        <a:latin typeface="SKODA Next" panose="020B0504020603020204" pitchFamily="34" charset="0"/>
        <a:ea typeface="Verdana" pitchFamily="34" charset="0"/>
        <a:cs typeface="Verdana" pitchFamily="34" charset="0"/>
      </a:defRPr>
    </a:lvl5pPr>
    <a:lvl6pPr marL="2606858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229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01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973" algn="l" defTabSz="104274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4.bin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1EEB25-02FD-89D3-1BD1-8F48F076C9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7686550" cy="403225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667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200" b="0" smtClean="0">
                <a:solidFill>
                  <a:schemeClr val="accent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81465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1314450"/>
            <a:ext cx="3168650" cy="4032250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62375" y="1314450"/>
            <a:ext cx="6480175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396841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263" y="1314450"/>
            <a:ext cx="9793288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289980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0691813" cy="53467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3036453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SXX | Date | Presentation Title | Department | Name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979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9979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449263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419570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419570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418854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18854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Subheading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28496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 noProof="0"/>
              <a:t>SXX | Date | Presentation Title | Department | Name</a:t>
            </a:r>
            <a:endParaRPr lang="en-GB" noProof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7527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Emera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E04D5E7-7402-1B77-3F07-B7B9A28ED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2079367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Electr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BC3C684-5239-0E95-9F6B-4AF6E908E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39693" y="5660476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101043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 noProof="0"/>
              <a:t>SXX | Date | Presentation Title | Department | Name</a:t>
            </a:r>
            <a:endParaRPr lang="en-GB" noProof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3861763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6F2B00-11F9-05A7-0019-CDAB04333A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71121" y="5558992"/>
            <a:ext cx="1671429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7686550" cy="403225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667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1200" b="0" smtClean="0">
                <a:solidFill>
                  <a:schemeClr val="tx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123666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77CB86-63EE-5524-5FB8-600E3F90AAAF}"/>
              </a:ext>
            </a:extLst>
          </p:cNvPr>
          <p:cNvSpPr/>
          <p:nvPr userDrawn="1"/>
        </p:nvSpPr>
        <p:spPr>
          <a:xfrm>
            <a:off x="0" y="0"/>
            <a:ext cx="6228000" cy="6011863"/>
          </a:xfrm>
          <a:custGeom>
            <a:avLst/>
            <a:gdLst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622800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460875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000" h="6011863">
                <a:moveTo>
                  <a:pt x="0" y="0"/>
                </a:moveTo>
                <a:lnTo>
                  <a:pt x="6228000" y="0"/>
                </a:lnTo>
                <a:lnTo>
                  <a:pt x="4608750" y="6011863"/>
                </a:lnTo>
                <a:lnTo>
                  <a:pt x="0" y="6011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44526-9241-8C2F-636B-80CF0817FA3C}"/>
              </a:ext>
            </a:extLst>
          </p:cNvPr>
          <p:cNvSpPr/>
          <p:nvPr userDrawn="1"/>
        </p:nvSpPr>
        <p:spPr>
          <a:xfrm>
            <a:off x="6804025" y="4248000"/>
            <a:ext cx="3888000" cy="1764000"/>
          </a:xfrm>
          <a:custGeom>
            <a:avLst/>
            <a:gdLst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176400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000" h="1764000">
                <a:moveTo>
                  <a:pt x="0" y="1764000"/>
                </a:moveTo>
                <a:lnTo>
                  <a:pt x="3888000" y="0"/>
                </a:lnTo>
                <a:lnTo>
                  <a:pt x="3888000" y="1764000"/>
                </a:lnTo>
                <a:lnTo>
                  <a:pt x="0" y="176400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8C56CD-6614-0B7D-DAAA-2B22E7C094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71121" y="5558992"/>
            <a:ext cx="1671429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396000"/>
            <a:ext cx="4968876" cy="140376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 Title</a:t>
            </a:r>
          </a:p>
        </p:txBody>
      </p:sp>
      <p:sp>
        <p:nvSpPr>
          <p:cNvPr id="19" name="Zástupný symbol pro text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9263" y="2051999"/>
            <a:ext cx="4824412" cy="135001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en-GB" noProof="0"/>
              <a:t>Additional Information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tx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354369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77CB86-63EE-5524-5FB8-600E3F90AAAF}"/>
              </a:ext>
            </a:extLst>
          </p:cNvPr>
          <p:cNvSpPr/>
          <p:nvPr userDrawn="1"/>
        </p:nvSpPr>
        <p:spPr>
          <a:xfrm>
            <a:off x="0" y="0"/>
            <a:ext cx="6228000" cy="6011863"/>
          </a:xfrm>
          <a:custGeom>
            <a:avLst/>
            <a:gdLst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622800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  <a:gd name="connsiteX0" fmla="*/ 0 w 6228000"/>
              <a:gd name="connsiteY0" fmla="*/ 0 h 6011863"/>
              <a:gd name="connsiteX1" fmla="*/ 6228000 w 6228000"/>
              <a:gd name="connsiteY1" fmla="*/ 0 h 6011863"/>
              <a:gd name="connsiteX2" fmla="*/ 4608750 w 6228000"/>
              <a:gd name="connsiteY2" fmla="*/ 6011863 h 6011863"/>
              <a:gd name="connsiteX3" fmla="*/ 0 w 6228000"/>
              <a:gd name="connsiteY3" fmla="*/ 6011863 h 6011863"/>
              <a:gd name="connsiteX4" fmla="*/ 0 w 622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000" h="6011863">
                <a:moveTo>
                  <a:pt x="0" y="0"/>
                </a:moveTo>
                <a:lnTo>
                  <a:pt x="6228000" y="0"/>
                </a:lnTo>
                <a:lnTo>
                  <a:pt x="4608750" y="6011863"/>
                </a:lnTo>
                <a:lnTo>
                  <a:pt x="0" y="6011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44526-9241-8C2F-636B-80CF0817FA3C}"/>
              </a:ext>
            </a:extLst>
          </p:cNvPr>
          <p:cNvSpPr/>
          <p:nvPr userDrawn="1"/>
        </p:nvSpPr>
        <p:spPr>
          <a:xfrm>
            <a:off x="6804025" y="4248000"/>
            <a:ext cx="3888000" cy="1764000"/>
          </a:xfrm>
          <a:custGeom>
            <a:avLst/>
            <a:gdLst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  <a:gd name="connsiteX4" fmla="*/ 0 w 3888000"/>
              <a:gd name="connsiteY4" fmla="*/ 0 h 1764000"/>
              <a:gd name="connsiteX0" fmla="*/ 0 w 3888000"/>
              <a:gd name="connsiteY0" fmla="*/ 1764000 h 1764000"/>
              <a:gd name="connsiteX1" fmla="*/ 3888000 w 3888000"/>
              <a:gd name="connsiteY1" fmla="*/ 0 h 1764000"/>
              <a:gd name="connsiteX2" fmla="*/ 3888000 w 3888000"/>
              <a:gd name="connsiteY2" fmla="*/ 1764000 h 1764000"/>
              <a:gd name="connsiteX3" fmla="*/ 0 w 3888000"/>
              <a:gd name="connsiteY3" fmla="*/ 1764000 h 17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000" h="1764000">
                <a:moveTo>
                  <a:pt x="0" y="1764000"/>
                </a:moveTo>
                <a:lnTo>
                  <a:pt x="3888000" y="0"/>
                </a:lnTo>
                <a:lnTo>
                  <a:pt x="3888000" y="1764000"/>
                </a:lnTo>
                <a:lnTo>
                  <a:pt x="0" y="17640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67FD83F-E254-90F2-3FE6-D2286BD6FA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7" imgW="399" imgH="398" progId="TCLayout.ActiveDocument.1">
                  <p:embed/>
                </p:oleObj>
              </mc:Choice>
              <mc:Fallback>
                <p:oleObj name="think-cell Slide" r:id="rId7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396000"/>
            <a:ext cx="4968876" cy="140376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 Title</a:t>
            </a:r>
          </a:p>
        </p:txBody>
      </p:sp>
      <p:sp>
        <p:nvSpPr>
          <p:cNvPr id="19" name="Zástupný symbol pro text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9263" y="2051999"/>
            <a:ext cx="4824412" cy="135001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220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en-GB" noProof="0"/>
              <a:t>Additional Information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3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7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accent2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2424483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7D75E-1DB6-CCAA-28E8-1DCBFB939DCB}"/>
              </a:ext>
            </a:extLst>
          </p:cNvPr>
          <p:cNvSpPr/>
          <p:nvPr userDrawn="1"/>
        </p:nvSpPr>
        <p:spPr>
          <a:xfrm>
            <a:off x="0" y="0"/>
            <a:ext cx="5796000" cy="1548000"/>
          </a:xfrm>
          <a:custGeom>
            <a:avLst/>
            <a:gdLst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0 w 5796000"/>
              <a:gd name="connsiteY2" fmla="*/ 1548000 h 1548000"/>
              <a:gd name="connsiteX3" fmla="*/ 0 w 5796000"/>
              <a:gd name="connsiteY3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000" h="1548000">
                <a:moveTo>
                  <a:pt x="0" y="0"/>
                </a:moveTo>
                <a:lnTo>
                  <a:pt x="5796000" y="0"/>
                </a:lnTo>
                <a:lnTo>
                  <a:pt x="0" y="154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83C61-2372-54D3-1343-FF994CE15C41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7344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7344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7344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7344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F1A5EC-7FCB-D018-7DAD-F85669A3B6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71121" y="5558992"/>
            <a:ext cx="1671429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2" y="1314450"/>
            <a:ext cx="7686737" cy="403200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2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8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tx1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1807921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7638922-8616-7758-2893-22863B2F33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9791194" cy="162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6000"/>
              </a:lnSpc>
              <a:buFont typeface="+mj-lt"/>
              <a:buNone/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 dirty="0"/>
              <a:t>1. Chapter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DE4403A-6787-41E0-C252-174FF53546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9601" y="3005930"/>
            <a:ext cx="8890856" cy="23407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en-GB" noProof="0"/>
              <a:t>Chapter details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A00B0-72A3-6348-58CB-D5A08617BE1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SXX | Date | Presentation Title | Department |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14EB-8A13-3435-7731-7287A68E5A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60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5CE0534-2ADB-D786-4BA6-7C4BF6A8C5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926000"/>
            <a:ext cx="7686550" cy="342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8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Thank You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BF692-E6D8-7522-3939-8E0A92A62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6000" y="5598000"/>
            <a:ext cx="7289813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SXX | Date | Presentation Title | Department | Name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C25813-455F-091C-F4E2-B3972C90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63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2985358-9CAA-B6FA-88CF-228B2CA9D80F}"/>
              </a:ext>
            </a:extLst>
          </p:cNvPr>
          <p:cNvSpPr/>
          <p:nvPr userDrawn="1"/>
        </p:nvSpPr>
        <p:spPr>
          <a:xfrm>
            <a:off x="0" y="0"/>
            <a:ext cx="3762375" cy="100965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243EA-87C5-1D89-7207-56A4E40BAA96}"/>
              </a:ext>
            </a:extLst>
          </p:cNvPr>
          <p:cNvSpPr/>
          <p:nvPr userDrawn="1"/>
        </p:nvSpPr>
        <p:spPr>
          <a:xfrm>
            <a:off x="5544000" y="0"/>
            <a:ext cx="5148000" cy="6011863"/>
          </a:xfrm>
          <a:custGeom>
            <a:avLst/>
            <a:gdLst>
              <a:gd name="connsiteX0" fmla="*/ 0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0 w 5148000"/>
              <a:gd name="connsiteY4" fmla="*/ 0 h 6011863"/>
              <a:gd name="connsiteX0" fmla="*/ 1609725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1609725 w 514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00" h="6011863">
                <a:moveTo>
                  <a:pt x="1609725" y="0"/>
                </a:moveTo>
                <a:lnTo>
                  <a:pt x="5148000" y="0"/>
                </a:lnTo>
                <a:lnTo>
                  <a:pt x="5148000" y="6011863"/>
                </a:lnTo>
                <a:lnTo>
                  <a:pt x="0" y="6011863"/>
                </a:lnTo>
                <a:lnTo>
                  <a:pt x="1609725" y="0"/>
                </a:ln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D23BB2C-50B8-75FA-A6E1-0FF96F41F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5256000" cy="403155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tx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Thank You</a:t>
            </a:r>
            <a:endParaRPr lang="en-GB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0962D-1E63-FEDE-6F59-D9BA72769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4788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153B96D-10A9-DB89-FDE8-61ADD55197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550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344C5-D699-2FB3-554F-5651999873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4787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Name Lastname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EF5C1AF-6DA5-ED65-5351-59EBC96FD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786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Positionname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2F09B2E-02DD-B1B0-D4FE-7743F865D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8456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Name Lastname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49B1DC85-4192-09B6-D800-266CEE248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8455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Positionname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ABE8CAFB-0160-0A8F-FB22-C93DDF69CC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000" y="4464000"/>
            <a:ext cx="4086000" cy="882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tř. Václava Klementa 869 Mladá Boleslav II</a:t>
            </a:r>
            <a:br>
              <a:rPr lang="en-GB" noProof="1"/>
            </a:br>
            <a:r>
              <a:rPr lang="en-GB" noProof="1"/>
              <a:t>293 01 Czech Republic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A98C13C5-D07A-AACD-353F-E0DD8400F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550" y="4266000"/>
            <a:ext cx="4086000" cy="198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1"/>
              <a:t>Škoda Auto a.s.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566C6-F354-0ABD-6A11-3BE9782543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46000" y="5598000"/>
            <a:ext cx="4698000" cy="18000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SXX | Date | Presentation Title | Department | Name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6088-5F02-69F6-F3F3-D16FE1E30E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342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449263" y="1314450"/>
            <a:ext cx="9793287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9263" y="649287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>
          <a:xfrm>
            <a:off x="449263" y="269875"/>
            <a:ext cx="97932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1262897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3" y="1314450"/>
            <a:ext cx="4824412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418139" y="1314450"/>
            <a:ext cx="482441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681452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1" y="1314450"/>
            <a:ext cx="316865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62375" y="1314450"/>
            <a:ext cx="3167063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073900" y="1314450"/>
            <a:ext cx="316865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22222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1314450"/>
            <a:ext cx="3168650" cy="4032250"/>
          </a:xfrm>
        </p:spPr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3762375" y="1314450"/>
            <a:ext cx="6480175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5" name="Zástupný symbol pro text 28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2757645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263" y="1314450"/>
            <a:ext cx="9793288" cy="403225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13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1339245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0691813" cy="53467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Picture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21315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7D75E-1DB6-CCAA-28E8-1DCBFB939DCB}"/>
              </a:ext>
            </a:extLst>
          </p:cNvPr>
          <p:cNvSpPr/>
          <p:nvPr userDrawn="1"/>
        </p:nvSpPr>
        <p:spPr>
          <a:xfrm>
            <a:off x="0" y="0"/>
            <a:ext cx="5796000" cy="1548000"/>
          </a:xfrm>
          <a:custGeom>
            <a:avLst/>
            <a:gdLst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5796000 w 5796000"/>
              <a:gd name="connsiteY2" fmla="*/ 1548000 h 1548000"/>
              <a:gd name="connsiteX3" fmla="*/ 0 w 5796000"/>
              <a:gd name="connsiteY3" fmla="*/ 1548000 h 1548000"/>
              <a:gd name="connsiteX4" fmla="*/ 0 w 5796000"/>
              <a:gd name="connsiteY4" fmla="*/ 0 h 1548000"/>
              <a:gd name="connsiteX0" fmla="*/ 0 w 5796000"/>
              <a:gd name="connsiteY0" fmla="*/ 0 h 1548000"/>
              <a:gd name="connsiteX1" fmla="*/ 5796000 w 5796000"/>
              <a:gd name="connsiteY1" fmla="*/ 0 h 1548000"/>
              <a:gd name="connsiteX2" fmla="*/ 0 w 5796000"/>
              <a:gd name="connsiteY2" fmla="*/ 1548000 h 1548000"/>
              <a:gd name="connsiteX3" fmla="*/ 0 w 5796000"/>
              <a:gd name="connsiteY3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000" h="1548000">
                <a:moveTo>
                  <a:pt x="0" y="0"/>
                </a:moveTo>
                <a:lnTo>
                  <a:pt x="5796000" y="0"/>
                </a:lnTo>
                <a:lnTo>
                  <a:pt x="0" y="154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83C61-2372-54D3-1343-FF994CE15C41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7344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7344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7344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7344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5F3257C-BE2D-4876-B4E7-8461AA05D0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71122" y="5556311"/>
            <a:ext cx="1671428" cy="180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7" imgW="399" imgH="398" progId="TCLayout.ActiveDocument.1">
                  <p:embed/>
                </p:oleObj>
              </mc:Choice>
              <mc:Fallback>
                <p:oleObj name="think-cell Slide" r:id="rId7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2" y="1314450"/>
            <a:ext cx="7686737" cy="4032000"/>
          </a:xfrm>
        </p:spPr>
        <p:txBody>
          <a:bodyPr anchor="b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 userDrawn="1">
            <p:ph type="sldNum" sz="quarter" idx="10"/>
          </p:nvPr>
        </p:nvSpPr>
        <p:spPr>
          <a:xfrm>
            <a:off x="449262" y="5778000"/>
            <a:ext cx="269960" cy="180000"/>
          </a:xfrm>
        </p:spPr>
        <p:txBody>
          <a:bodyPr/>
          <a:lstStyle>
            <a:lvl1pPr>
              <a:defRPr>
                <a:noFill/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Zástupný symbol pro zápatí 6"/>
          <p:cNvSpPr>
            <a:spLocks noGrp="1"/>
          </p:cNvSpPr>
          <p:nvPr userDrawn="1">
            <p:ph type="ftr" sz="quarter" idx="11"/>
          </p:nvPr>
        </p:nvSpPr>
        <p:spPr>
          <a:xfrm>
            <a:off x="449262" y="5598000"/>
            <a:ext cx="7686738" cy="180000"/>
          </a:xfrm>
          <a:noFill/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200" b="0" smtClean="0">
                <a:solidFill>
                  <a:schemeClr val="accent2"/>
                </a:solidFill>
                <a:effectLst/>
                <a:latin typeface="SKODA Next Light" panose="020B0304020603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</p:spTree>
    <p:extLst>
      <p:ext uri="{BB962C8B-B14F-4D97-AF65-F5344CB8AC3E}">
        <p14:creationId xmlns:p14="http://schemas.microsoft.com/office/powerpoint/2010/main" val="3146646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tli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cs-CZ" noProof="0" smtClean="0"/>
              <a:pPr/>
              <a:t>‹#›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SXX | Date | Presentation Title | Department | Name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449979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9979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 hasCustomPrompt="1"/>
          </p:nvPr>
        </p:nvSpPr>
        <p:spPr>
          <a:xfrm>
            <a:off x="449263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6" name="Zástupný symbol pro obrázek 10"/>
          <p:cNvSpPr>
            <a:spLocks noGrp="1"/>
          </p:cNvSpPr>
          <p:nvPr>
            <p:ph type="pic" sz="quarter" idx="17" hasCustomPrompt="1"/>
          </p:nvPr>
        </p:nvSpPr>
        <p:spPr>
          <a:xfrm>
            <a:off x="5419570" y="131445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8" hasCustomPrompt="1"/>
          </p:nvPr>
        </p:nvSpPr>
        <p:spPr>
          <a:xfrm>
            <a:off x="5419570" y="307755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18" name="Zástupný symbol pro obrázek 10"/>
          <p:cNvSpPr>
            <a:spLocks noGrp="1"/>
          </p:cNvSpPr>
          <p:nvPr>
            <p:ph type="pic" sz="quarter" idx="19" hasCustomPrompt="1"/>
          </p:nvPr>
        </p:nvSpPr>
        <p:spPr>
          <a:xfrm>
            <a:off x="5418854" y="3402900"/>
            <a:ext cx="4823696" cy="1691100"/>
          </a:xfrm>
        </p:spPr>
        <p:txBody>
          <a:bodyPr/>
          <a:lstStyle>
            <a:lvl1pPr algn="l">
              <a:buFontTx/>
              <a:buNone/>
              <a:defRPr>
                <a:latin typeface="SKODA Next" panose="020B0504020603020204" pitchFamily="34" charset="0"/>
              </a:defRPr>
            </a:lvl1pPr>
          </a:lstStyle>
          <a:p>
            <a:r>
              <a:rPr lang="cs-CZ" noProof="0"/>
              <a:t>Picture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18854" y="5166000"/>
            <a:ext cx="4823696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>
                <a:latin typeface="SKODA Next" panose="020B0504020603020204" pitchFamily="34" charset="0"/>
              </a:defRPr>
            </a:lvl1pPr>
          </a:lstStyle>
          <a:p>
            <a:pPr lvl="0"/>
            <a:r>
              <a:rPr lang="cs-CZ" noProof="0"/>
              <a:t>Caption</a:t>
            </a:r>
          </a:p>
        </p:txBody>
      </p:sp>
      <p:sp>
        <p:nvSpPr>
          <p:cNvPr id="24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cs-CZ" noProof="0"/>
              <a:t>Subheading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3470830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 noProof="0"/>
              <a:t>SXX | Date | Presentation Title | Department | Name</a:t>
            </a:r>
            <a:endParaRPr lang="en-GB" noProof="0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1925856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Emer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B9963D-4194-84A4-A5CA-461A720BD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3147892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Elec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F0FA753-08B2-8DDC-C26C-07D66B058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3062554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KODA Next" panose="020B0504020603020204" pitchFamily="34" charset="0"/>
              </a:defRPr>
            </a:lvl1pPr>
          </a:lstStyle>
          <a:p>
            <a:r>
              <a:rPr lang="en-US"/>
              <a:t>SXX | Date | Presentation Title | Department | Name</a:t>
            </a:r>
            <a:endParaRPr lang="en-GB"/>
          </a:p>
        </p:txBody>
      </p:sp>
      <p:sp>
        <p:nvSpPr>
          <p:cNvPr id="10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Next Chapter</a:t>
            </a:r>
          </a:p>
        </p:txBody>
      </p:sp>
    </p:spTree>
    <p:extLst>
      <p:ext uri="{BB962C8B-B14F-4D97-AF65-F5344CB8AC3E}">
        <p14:creationId xmlns:p14="http://schemas.microsoft.com/office/powerpoint/2010/main" val="312085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92AA19F-6376-FAB3-2A4C-666DF6E7BE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9791194" cy="162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6000"/>
              </a:lnSpc>
              <a:buFont typeface="+mj-lt"/>
              <a:buNone/>
              <a:defRPr sz="6000" b="0" cap="none" baseline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 dirty="0"/>
              <a:t>1. Chapter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DE4403A-6787-41E0-C252-174FF53546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9601" y="3005930"/>
            <a:ext cx="8890856" cy="23407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accent2"/>
                </a:solidFill>
                <a:latin typeface="SKODA Next Light" panose="020B0304020603020204" pitchFamily="34" charset="0"/>
              </a:defRPr>
            </a:lvl1pPr>
          </a:lstStyle>
          <a:p>
            <a:pPr lvl="0"/>
            <a:r>
              <a:rPr lang="en-GB" noProof="0"/>
              <a:t>Chapter details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A00B0-72A3-6348-58CB-D5A08617BE1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14EB-8A13-3435-7731-7287A68E5A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609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FF7A7E-2F88-BCC5-C055-008483D90682}"/>
              </a:ext>
            </a:extLst>
          </p:cNvPr>
          <p:cNvSpPr/>
          <p:nvPr userDrawn="1"/>
        </p:nvSpPr>
        <p:spPr>
          <a:xfrm>
            <a:off x="0" y="0"/>
            <a:ext cx="5220000" cy="140400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DC93D-8677-8F98-0413-5586CAD9ECEE}"/>
              </a:ext>
            </a:extLst>
          </p:cNvPr>
          <p:cNvSpPr/>
          <p:nvPr userDrawn="1"/>
        </p:nvSpPr>
        <p:spPr>
          <a:xfrm>
            <a:off x="8136000" y="0"/>
            <a:ext cx="2556000" cy="6011863"/>
          </a:xfrm>
          <a:custGeom>
            <a:avLst/>
            <a:gdLst>
              <a:gd name="connsiteX0" fmla="*/ 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0 w 2556000"/>
              <a:gd name="connsiteY4" fmla="*/ 0 h 6011863"/>
              <a:gd name="connsiteX0" fmla="*/ 1600200 w 2556000"/>
              <a:gd name="connsiteY0" fmla="*/ 0 h 6011863"/>
              <a:gd name="connsiteX1" fmla="*/ 2556000 w 2556000"/>
              <a:gd name="connsiteY1" fmla="*/ 0 h 6011863"/>
              <a:gd name="connsiteX2" fmla="*/ 2556000 w 2556000"/>
              <a:gd name="connsiteY2" fmla="*/ 6011863 h 6011863"/>
              <a:gd name="connsiteX3" fmla="*/ 0 w 2556000"/>
              <a:gd name="connsiteY3" fmla="*/ 6011863 h 6011863"/>
              <a:gd name="connsiteX4" fmla="*/ 1600200 w 2556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000" h="6011863">
                <a:moveTo>
                  <a:pt x="1600200" y="0"/>
                </a:moveTo>
                <a:lnTo>
                  <a:pt x="2556000" y="0"/>
                </a:lnTo>
                <a:lnTo>
                  <a:pt x="2556000" y="6011863"/>
                </a:lnTo>
                <a:lnTo>
                  <a:pt x="0" y="6011863"/>
                </a:lnTo>
                <a:lnTo>
                  <a:pt x="160020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7DFEA1C-1F23-DFFF-0231-E470B22692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926000"/>
            <a:ext cx="7686550" cy="342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8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Thank You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BF692-E6D8-7522-3939-8E0A92A62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6000" y="5598000"/>
            <a:ext cx="7289813" cy="1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C25813-455F-091C-F4E2-B3972C90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8752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2985358-9CAA-B6FA-88CF-228B2CA9D80F}"/>
              </a:ext>
            </a:extLst>
          </p:cNvPr>
          <p:cNvSpPr/>
          <p:nvPr userDrawn="1"/>
        </p:nvSpPr>
        <p:spPr>
          <a:xfrm>
            <a:off x="0" y="0"/>
            <a:ext cx="3762375" cy="1009650"/>
          </a:xfrm>
          <a:custGeom>
            <a:avLst/>
            <a:gdLst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5220000 w 5220000"/>
              <a:gd name="connsiteY2" fmla="*/ 1404000 h 1404000"/>
              <a:gd name="connsiteX3" fmla="*/ 0 w 5220000"/>
              <a:gd name="connsiteY3" fmla="*/ 1404000 h 1404000"/>
              <a:gd name="connsiteX4" fmla="*/ 0 w 5220000"/>
              <a:gd name="connsiteY4" fmla="*/ 0 h 1404000"/>
              <a:gd name="connsiteX0" fmla="*/ 0 w 5220000"/>
              <a:gd name="connsiteY0" fmla="*/ 0 h 1404000"/>
              <a:gd name="connsiteX1" fmla="*/ 5220000 w 5220000"/>
              <a:gd name="connsiteY1" fmla="*/ 0 h 1404000"/>
              <a:gd name="connsiteX2" fmla="*/ 0 w 5220000"/>
              <a:gd name="connsiteY2" fmla="*/ 1404000 h 1404000"/>
              <a:gd name="connsiteX3" fmla="*/ 0 w 5220000"/>
              <a:gd name="connsiteY3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000" h="1404000">
                <a:moveTo>
                  <a:pt x="0" y="0"/>
                </a:moveTo>
                <a:lnTo>
                  <a:pt x="5220000" y="0"/>
                </a:lnTo>
                <a:lnTo>
                  <a:pt x="0" y="140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243EA-87C5-1D89-7207-56A4E40BAA96}"/>
              </a:ext>
            </a:extLst>
          </p:cNvPr>
          <p:cNvSpPr/>
          <p:nvPr userDrawn="1"/>
        </p:nvSpPr>
        <p:spPr>
          <a:xfrm>
            <a:off x="5544000" y="0"/>
            <a:ext cx="5148000" cy="6011863"/>
          </a:xfrm>
          <a:custGeom>
            <a:avLst/>
            <a:gdLst>
              <a:gd name="connsiteX0" fmla="*/ 0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0 w 5148000"/>
              <a:gd name="connsiteY4" fmla="*/ 0 h 6011863"/>
              <a:gd name="connsiteX0" fmla="*/ 1609725 w 5148000"/>
              <a:gd name="connsiteY0" fmla="*/ 0 h 6011863"/>
              <a:gd name="connsiteX1" fmla="*/ 5148000 w 5148000"/>
              <a:gd name="connsiteY1" fmla="*/ 0 h 6011863"/>
              <a:gd name="connsiteX2" fmla="*/ 5148000 w 5148000"/>
              <a:gd name="connsiteY2" fmla="*/ 6011863 h 6011863"/>
              <a:gd name="connsiteX3" fmla="*/ 0 w 5148000"/>
              <a:gd name="connsiteY3" fmla="*/ 6011863 h 6011863"/>
              <a:gd name="connsiteX4" fmla="*/ 1609725 w 5148000"/>
              <a:gd name="connsiteY4" fmla="*/ 0 h 60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00" h="6011863">
                <a:moveTo>
                  <a:pt x="1609725" y="0"/>
                </a:moveTo>
                <a:lnTo>
                  <a:pt x="5148000" y="0"/>
                </a:lnTo>
                <a:lnTo>
                  <a:pt x="5148000" y="6011863"/>
                </a:lnTo>
                <a:lnTo>
                  <a:pt x="0" y="6011863"/>
                </a:lnTo>
                <a:lnTo>
                  <a:pt x="1609725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D390AB-1E56-E27C-3435-3004585547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41200" y="5659200"/>
            <a:ext cx="1002857" cy="1080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6" imgW="399" imgH="398" progId="TCLayout.ActiveDocument.1">
                  <p:embed/>
                </p:oleObj>
              </mc:Choice>
              <mc:Fallback>
                <p:oleObj name="think-cell Slide" r:id="rId6" imgW="399" imgH="3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6"/>
          <p:cNvSpPr>
            <a:spLocks noGrp="1"/>
          </p:cNvSpPr>
          <p:nvPr userDrawn="1">
            <p:ph type="title" hasCustomPrompt="1"/>
          </p:nvPr>
        </p:nvSpPr>
        <p:spPr>
          <a:xfrm>
            <a:off x="449263" y="1314450"/>
            <a:ext cx="5256000" cy="4031550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 b="0" cap="none" baseline="0">
                <a:solidFill>
                  <a:schemeClr val="accent1"/>
                </a:solidFill>
                <a:latin typeface="SKODA Next Light" panose="020B0304020603020204" pitchFamily="34" charset="0"/>
              </a:defRPr>
            </a:lvl1pPr>
          </a:lstStyle>
          <a:p>
            <a:r>
              <a:rPr lang="en-GB" noProof="0"/>
              <a:t>Thank You</a:t>
            </a:r>
            <a:endParaRPr lang="en-GB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0962D-1E63-FEDE-6F59-D9BA72769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4788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en-GB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A153B96D-10A9-DB89-FDE8-61ADD55197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550" y="1314450"/>
            <a:ext cx="1152000" cy="154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344C5-D699-2FB3-554F-5651999873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4787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Name Lastname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EF5C1AF-6DA5-ED65-5351-59EBC96FD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786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Positionname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2F09B2E-02DD-B1B0-D4FE-7743F865D3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8456" y="2970000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Name Lastname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49B1DC85-4192-09B6-D800-266CEE248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8455" y="3112875"/>
            <a:ext cx="1152001" cy="14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Positionname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ABE8CAFB-0160-0A8F-FB22-C93DDF69CC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000" y="4464000"/>
            <a:ext cx="4086000" cy="882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tř. Václava Klementa 869 Mladá Boleslav II</a:t>
            </a:r>
            <a:br>
              <a:rPr lang="en-GB" noProof="1"/>
            </a:br>
            <a:r>
              <a:rPr lang="en-GB" noProof="1"/>
              <a:t>293 01 Czech Republic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A98C13C5-D07A-AACD-353F-E0DD8400F3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550" y="4266000"/>
            <a:ext cx="4086000" cy="198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1"/>
              <a:t>Škoda Auto a.s.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566C6-F354-0ABD-6A11-3BE9782543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46000" y="5598000"/>
            <a:ext cx="4698000" cy="180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SXX | Date | Presentation Title | Department | Name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6088-5F02-69F6-F3F3-D16FE1E30E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1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 userDrawn="1">
            <p:ph idx="1" hasCustomPrompt="1"/>
          </p:nvPr>
        </p:nvSpPr>
        <p:spPr>
          <a:xfrm>
            <a:off x="449263" y="1314450"/>
            <a:ext cx="9793287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9263" y="649287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 userDrawn="1">
            <p:ph type="title" hasCustomPrompt="1"/>
          </p:nvPr>
        </p:nvSpPr>
        <p:spPr>
          <a:xfrm>
            <a:off x="449263" y="269875"/>
            <a:ext cx="97932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964541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3" y="1314450"/>
            <a:ext cx="4824412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8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5418139" y="1314450"/>
            <a:ext cx="482441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470826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9261" y="1314450"/>
            <a:ext cx="3168651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fld id="{1E956721-BB38-4972-8ACD-5A2C9377E3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ODA Next" panose="020B0504020603020204" pitchFamily="34" charset="0"/>
              </a:defRPr>
            </a:lvl1pPr>
          </a:lstStyle>
          <a:p>
            <a:r>
              <a:rPr lang="en-GB" noProof="0"/>
              <a:t>SXX | Date | Presentation Title | Department | Name</a:t>
            </a:r>
          </a:p>
        </p:txBody>
      </p:sp>
      <p:sp>
        <p:nvSpPr>
          <p:cNvPr id="29" name="Zástupný symbol pro text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648000"/>
            <a:ext cx="9793287" cy="36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aseline="0"/>
            </a:lvl1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0" name="Nadpis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Text (Page Message)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3762375" y="1314450"/>
            <a:ext cx="3167063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7073900" y="1314450"/>
            <a:ext cx="3168650" cy="4032250"/>
          </a:xfrm>
        </p:spPr>
        <p:txBody>
          <a:bodyPr/>
          <a:lstStyle>
            <a:lvl1pPr>
              <a:defRPr baseline="0">
                <a:latin typeface="SKODA Next" panose="020B0504020603020204" pitchFamily="34" charset="0"/>
              </a:defRPr>
            </a:lvl1pPr>
            <a:lvl2pPr>
              <a:defRPr>
                <a:latin typeface="SKODA Next" panose="020B0504020603020204" pitchFamily="34" charset="0"/>
              </a:defRPr>
            </a:lvl2pPr>
            <a:lvl3pPr>
              <a:defRPr>
                <a:latin typeface="SKODA Next" panose="020B0504020603020204" pitchFamily="34" charset="0"/>
              </a:defRPr>
            </a:lvl3pPr>
            <a:lvl4pPr>
              <a:defRPr>
                <a:latin typeface="SKODA Next" panose="020B0504020603020204" pitchFamily="34" charset="0"/>
              </a:defRPr>
            </a:lvl4pPr>
            <a:lvl5pPr>
              <a:defRPr>
                <a:latin typeface="SKODA Next" panose="020B0504020603020204" pitchFamily="34" charset="0"/>
              </a:defRPr>
            </a:lvl5pPr>
          </a:lstStyle>
          <a:p>
            <a:pPr lvl="0"/>
            <a:r>
              <a:rPr lang="en-GB" noProof="0"/>
              <a:t>First level text</a:t>
            </a:r>
          </a:p>
          <a:p>
            <a:pPr lvl="1"/>
            <a:r>
              <a:rPr lang="en-GB" noProof="0"/>
              <a:t>Second level text</a:t>
            </a:r>
          </a:p>
          <a:p>
            <a:pPr lvl="2"/>
            <a:r>
              <a:rPr lang="en-GB" noProof="0"/>
              <a:t>Third level text</a:t>
            </a:r>
          </a:p>
          <a:p>
            <a:pPr lvl="3"/>
            <a:r>
              <a:rPr lang="en-GB" noProof="0"/>
              <a:t>Fourth level text</a:t>
            </a:r>
          </a:p>
          <a:p>
            <a:pPr lvl="4"/>
            <a:r>
              <a:rPr lang="en-GB" noProof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337353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oleObject" Target="../embeddings/oleObject8.bin"/><Relationship Id="rId10" Type="http://schemas.openxmlformats.org/officeDocument/2006/relationships/slideLayout" Target="../slideLayouts/slideLayout27.xml"/><Relationship Id="rId19" Type="http://schemas.openxmlformats.org/officeDocument/2006/relationships/vmlDrawing" Target="../drawings/vmlDrawing8.v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3B76C94-D88D-90F3-7B57-67606C5FFEF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23" imgW="399" imgH="398" progId="TCLayout.ActiveDocument.1">
                  <p:embed/>
                </p:oleObj>
              </mc:Choice>
              <mc:Fallback>
                <p:oleObj name="think-cell Slide" r:id="rId23" imgW="399" imgH="39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9263" y="1314451"/>
            <a:ext cx="9793287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46000" y="5598000"/>
            <a:ext cx="774078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SXX | Date | Presentation Title | Department | Name</a:t>
            </a:r>
            <a:endParaRPr lang="en-GB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449263" y="5598000"/>
            <a:ext cx="26996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9263" y="269875"/>
            <a:ext cx="9793287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399860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6" r:id="rId2"/>
    <p:sldLayoutId id="2147483737" r:id="rId3"/>
    <p:sldLayoutId id="2147483740" r:id="rId4"/>
    <p:sldLayoutId id="2147483738" r:id="rId5"/>
    <p:sldLayoutId id="2147483739" r:id="rId6"/>
    <p:sldLayoutId id="214748373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52" r:id="rId15"/>
    <p:sldLayoutId id="2147483753" r:id="rId16"/>
    <p:sldLayoutId id="2147483754" r:id="rId17"/>
  </p:sldLayoutIdLst>
  <p:hf hdr="0" dt="0"/>
  <p:txStyles>
    <p:titleStyle>
      <a:lvl1pPr algn="l" defTabSz="1043056" rtl="0" eaLnBrk="1" latinLnBrk="0" hangingPunct="1">
        <a:lnSpc>
          <a:spcPts val="2600"/>
        </a:lnSpc>
        <a:spcBef>
          <a:spcPct val="0"/>
        </a:spcBef>
        <a:buNone/>
        <a:defRPr sz="20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" userDrawn="1">
          <p15:clr>
            <a:srgbClr val="F26B43"/>
          </p15:clr>
        </p15:guide>
        <p15:guide id="2" pos="3322" userDrawn="1">
          <p15:clr>
            <a:srgbClr val="F26B43"/>
          </p15:clr>
        </p15:guide>
        <p15:guide id="3" pos="2370" userDrawn="1">
          <p15:clr>
            <a:srgbClr val="F26B43"/>
          </p15:clr>
        </p15:guide>
        <p15:guide id="4" pos="2279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236" userDrawn="1">
          <p15:clr>
            <a:srgbClr val="F26B43"/>
          </p15:clr>
        </p15:guide>
        <p15:guide id="7" pos="283" userDrawn="1">
          <p15:clr>
            <a:srgbClr val="F26B43"/>
          </p15:clr>
        </p15:guide>
        <p15:guide id="8" pos="3413" userDrawn="1">
          <p15:clr>
            <a:srgbClr val="F26B43"/>
          </p15:clr>
        </p15:guide>
        <p15:guide id="9" pos="4365" userDrawn="1">
          <p15:clr>
            <a:srgbClr val="F26B43"/>
          </p15:clr>
        </p15:guide>
        <p15:guide id="10" pos="4456" userDrawn="1">
          <p15:clr>
            <a:srgbClr val="F26B43"/>
          </p15:clr>
        </p15:guide>
        <p15:guide id="11" pos="5409" userDrawn="1">
          <p15:clr>
            <a:srgbClr val="F26B43"/>
          </p15:clr>
        </p15:guide>
        <p15:guide id="12" pos="5499" userDrawn="1">
          <p15:clr>
            <a:srgbClr val="F26B43"/>
          </p15:clr>
        </p15:guide>
        <p15:guide id="14" orient="horz" pos="828" userDrawn="1">
          <p15:clr>
            <a:srgbClr val="F26B43"/>
          </p15:clr>
        </p15:guide>
        <p15:guide id="15" orient="horz" pos="3368" userDrawn="1">
          <p15:clr>
            <a:srgbClr val="F26B43"/>
          </p15:clr>
        </p15:guide>
        <p15:guide id="16" orient="horz" pos="2052" userDrawn="1">
          <p15:clr>
            <a:srgbClr val="F26B43"/>
          </p15:clr>
        </p15:guide>
        <p15:guide id="17" orient="horz" pos="2143" userDrawn="1">
          <p15:clr>
            <a:srgbClr val="F26B43"/>
          </p15:clr>
        </p15:guide>
        <p15:guide id="18" pos="64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425C78C-10A7-3C67-0F4D-6452760EE78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9239693" y="5659592"/>
            <a:ext cx="1002857" cy="108000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90" y="1264"/>
          <a:ext cx="1587" cy="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23" imgW="399" imgH="398" progId="TCLayout.ActiveDocument.1">
                  <p:embed/>
                </p:oleObj>
              </mc:Choice>
              <mc:Fallback>
                <p:oleObj name="think-cell Slide" r:id="rId23" imgW="399" imgH="39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90" y="1264"/>
                        <a:ext cx="1587" cy="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9263" y="1314451"/>
            <a:ext cx="9793287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46000" y="5598000"/>
            <a:ext cx="774078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SXX | Date | Presentation Title | Department | Name</a:t>
            </a:r>
            <a:endParaRPr lang="en-GB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449263" y="5598000"/>
            <a:ext cx="26996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SKODA Next" panose="020B0504020603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9263" y="269875"/>
            <a:ext cx="9793287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Headline Text (Page Message)</a:t>
            </a:r>
          </a:p>
        </p:txBody>
      </p:sp>
    </p:spTree>
    <p:extLst>
      <p:ext uri="{BB962C8B-B14F-4D97-AF65-F5344CB8AC3E}">
        <p14:creationId xmlns:p14="http://schemas.microsoft.com/office/powerpoint/2010/main" val="2260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hdr="0" dt="0"/>
  <p:txStyles>
    <p:titleStyle>
      <a:lvl1pPr algn="l" defTabSz="1043056" rtl="0" eaLnBrk="1" latinLnBrk="0" hangingPunct="1">
        <a:lnSpc>
          <a:spcPts val="2600"/>
        </a:lnSpc>
        <a:spcBef>
          <a:spcPct val="0"/>
        </a:spcBef>
        <a:buNone/>
        <a:defRPr sz="2000" b="1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1pPr>
      <a:lvl2pPr marL="36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2pPr>
      <a:lvl3pPr marL="54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3pPr>
      <a:lvl4pPr marL="72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4pPr>
      <a:lvl5pPr marL="900000" indent="-180000" algn="l" defTabSz="1043056" rtl="0" eaLnBrk="1" latinLnBrk="0" hangingPunct="1">
        <a:lnSpc>
          <a:spcPct val="115000"/>
        </a:lnSpc>
        <a:spcBef>
          <a:spcPts val="0"/>
        </a:spcBef>
        <a:buClrTx/>
        <a:buSzPct val="100000"/>
        <a:buFont typeface="SKODA Next" panose="020B0504020603020204" pitchFamily="34" charset="0"/>
        <a:buChar char="−"/>
        <a:defRPr sz="1600" kern="1200">
          <a:solidFill>
            <a:schemeClr val="tx1"/>
          </a:solidFill>
          <a:latin typeface="SKODA Next" panose="020B0504020603020204" pitchFamily="34" charset="0"/>
          <a:ea typeface="Verdana" pitchFamily="34" charset="0"/>
          <a:cs typeface="Verdana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7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9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" userDrawn="1">
          <p15:clr>
            <a:srgbClr val="F26B43"/>
          </p15:clr>
        </p15:guide>
        <p15:guide id="2" pos="3322" userDrawn="1">
          <p15:clr>
            <a:srgbClr val="F26B43"/>
          </p15:clr>
        </p15:guide>
        <p15:guide id="3" pos="2370" userDrawn="1">
          <p15:clr>
            <a:srgbClr val="F26B43"/>
          </p15:clr>
        </p15:guide>
        <p15:guide id="4" pos="2279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236" userDrawn="1">
          <p15:clr>
            <a:srgbClr val="F26B43"/>
          </p15:clr>
        </p15:guide>
        <p15:guide id="7" pos="283" userDrawn="1">
          <p15:clr>
            <a:srgbClr val="F26B43"/>
          </p15:clr>
        </p15:guide>
        <p15:guide id="8" pos="3413" userDrawn="1">
          <p15:clr>
            <a:srgbClr val="F26B43"/>
          </p15:clr>
        </p15:guide>
        <p15:guide id="9" pos="4365" userDrawn="1">
          <p15:clr>
            <a:srgbClr val="F26B43"/>
          </p15:clr>
        </p15:guide>
        <p15:guide id="10" pos="4456" userDrawn="1">
          <p15:clr>
            <a:srgbClr val="F26B43"/>
          </p15:clr>
        </p15:guide>
        <p15:guide id="11" pos="5409" userDrawn="1">
          <p15:clr>
            <a:srgbClr val="F26B43"/>
          </p15:clr>
        </p15:guide>
        <p15:guide id="12" pos="5499" userDrawn="1">
          <p15:clr>
            <a:srgbClr val="F26B43"/>
          </p15:clr>
        </p15:guide>
        <p15:guide id="14" orient="horz" pos="828" userDrawn="1">
          <p15:clr>
            <a:srgbClr val="F26B43"/>
          </p15:clr>
        </p15:guide>
        <p15:guide id="15" orient="horz" pos="3368" userDrawn="1">
          <p15:clr>
            <a:srgbClr val="F26B43"/>
          </p15:clr>
        </p15:guide>
        <p15:guide id="16" orient="horz" pos="2052" userDrawn="1">
          <p15:clr>
            <a:srgbClr val="F26B43"/>
          </p15:clr>
        </p15:guide>
        <p15:guide id="17" orient="horz" pos="2143" userDrawn="1">
          <p15:clr>
            <a:srgbClr val="F26B43"/>
          </p15:clr>
        </p15:guide>
        <p15:guide id="18" pos="6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8A70-6800-B23D-FBB0-ABF3F3C4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44" y="377712"/>
            <a:ext cx="4968876" cy="445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 smtClean="0"/>
              <a:t>Edukativní mobilní laboratoř EDU.LAB powered by ŠKODA AUTO</a:t>
            </a:r>
            <a:endParaRPr lang="en-GB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5BE18-B070-523B-5A58-99FF95C0C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2544" y="1393631"/>
            <a:ext cx="5302314" cy="1350013"/>
          </a:xfrm>
        </p:spPr>
        <p:txBody>
          <a:bodyPr/>
          <a:lstStyle/>
          <a:p>
            <a:r>
              <a:rPr lang="cs-CZ" dirty="0" smtClean="0"/>
              <a:t>Cíl: Popularizace technického vzdělání v ČR</a:t>
            </a:r>
          </a:p>
          <a:p>
            <a:endParaRPr lang="cs-CZ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R</a:t>
            </a:r>
            <a:r>
              <a:rPr lang="cs-CZ" dirty="0" smtClean="0"/>
              <a:t>oadshows po základních a středních školách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Robotika, umělá inteligence, VR, 3D tisk termovize, elektromobilita a další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Od září 2021 – více jak 9 000 návštěvníků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SCANIA, ABB, ZČU, ČVUT, PRŮŠA,…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7BA61-1631-64C1-1DE0-B5BAC0868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56721-BB38-4972-8ACD-5A2C9377E3B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A30EA-CD44-D8E0-C326-20304BD4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cs-CZ" dirty="0" smtClean="0"/>
              <a:t>27.1.2023</a:t>
            </a:r>
            <a:r>
              <a:rPr lang="en-GB" dirty="0" smtClean="0"/>
              <a:t> </a:t>
            </a:r>
            <a:r>
              <a:rPr lang="en-GB" dirty="0"/>
              <a:t>| </a:t>
            </a:r>
            <a:r>
              <a:rPr lang="cs-CZ" dirty="0" smtClean="0"/>
              <a:t>EDU.LAB</a:t>
            </a:r>
            <a:r>
              <a:rPr lang="en-GB" dirty="0" smtClean="0"/>
              <a:t>| </a:t>
            </a:r>
            <a:r>
              <a:rPr lang="cs-CZ" dirty="0" smtClean="0"/>
              <a:t>Vnější vztahy</a:t>
            </a:r>
            <a:r>
              <a:rPr lang="en-GB" dirty="0" smtClean="0"/>
              <a:t> </a:t>
            </a:r>
            <a:r>
              <a:rPr lang="en-GB" dirty="0"/>
              <a:t>| </a:t>
            </a:r>
            <a:r>
              <a:rPr lang="cs-CZ" dirty="0" smtClean="0"/>
              <a:t>Veronika Marčeková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355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ŠKODA A4 Widescreen CI">
  <a:themeElements>
    <a:clrScheme name="ŠKODA CI">
      <a:dk1>
        <a:sysClr val="windowText" lastClr="000000"/>
      </a:dk1>
      <a:lt1>
        <a:sysClr val="window" lastClr="FFFFFF"/>
      </a:lt1>
      <a:dk2>
        <a:srgbClr val="F15252"/>
      </a:dk2>
      <a:lt2>
        <a:srgbClr val="FAEB67"/>
      </a:lt2>
      <a:accent1>
        <a:srgbClr val="0E3A2F"/>
      </a:accent1>
      <a:accent2>
        <a:srgbClr val="78FAAE"/>
      </a:accent2>
      <a:accent3>
        <a:srgbClr val="6F797A"/>
      </a:accent3>
      <a:accent4>
        <a:srgbClr val="CACECF"/>
      </a:accent4>
      <a:accent5>
        <a:srgbClr val="1ED4DF"/>
      </a:accent5>
      <a:accent6>
        <a:srgbClr val="F7B046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F15252"/>
        </a:dk2>
        <a:lt2>
          <a:srgbClr val="FAEB67"/>
        </a:lt2>
        <a:accent1>
          <a:srgbClr val="0E3A2F"/>
        </a:accent1>
        <a:accent2>
          <a:srgbClr val="78FAAE"/>
        </a:accent2>
        <a:accent3>
          <a:srgbClr val="6F797A"/>
        </a:accent3>
        <a:accent4>
          <a:srgbClr val="CACECF"/>
        </a:accent4>
        <a:accent5>
          <a:srgbClr val="1ED4DF"/>
        </a:accent5>
        <a:accent6>
          <a:srgbClr val="F7B04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0E3A2F"/>
    </a:custClr>
    <a:custClr name="Electric Green">
      <a:srgbClr val="78FAAE"/>
    </a:custClr>
    <a:custClr name="Red">
      <a:srgbClr val="F15252"/>
    </a:custClr>
    <a:custClr name="Blue">
      <a:srgbClr val="0961A1"/>
    </a:custClr>
    <a:custClr name="Teal">
      <a:srgbClr val="1ED4DF"/>
    </a:custClr>
    <a:custClr name="Yellow">
      <a:srgbClr val="FAEB67"/>
    </a:custClr>
    <a:custClr name="Orange">
      <a:srgbClr val="F7B046"/>
    </a:custClr>
  </a:custClrLst>
  <a:extLst>
    <a:ext uri="{05A4C25C-085E-4340-85A3-A5531E510DB2}">
      <thm15:themeFamily xmlns:thm15="http://schemas.microsoft.com/office/thememl/2012/main" name="SKODA 2022 Preliminary Sample Presentation.potx" id="{7D463A37-A946-44FE-86A6-C17BC9CDFC3F}" vid="{C6E7AC65-A130-46B2-9CF5-6A75045A0E3F}"/>
    </a:ext>
  </a:extLst>
</a:theme>
</file>

<file path=ppt/theme/theme2.xml><?xml version="1.0" encoding="utf-8"?>
<a:theme xmlns:a="http://schemas.openxmlformats.org/drawingml/2006/main" name="ŠKODA A4 Widescreen GREYSCALE">
  <a:themeElements>
    <a:clrScheme name="ŠKODA CI">
      <a:dk1>
        <a:sysClr val="windowText" lastClr="000000"/>
      </a:dk1>
      <a:lt1>
        <a:sysClr val="window" lastClr="FFFFFF"/>
      </a:lt1>
      <a:dk2>
        <a:srgbClr val="E5E5E5"/>
      </a:dk2>
      <a:lt2>
        <a:srgbClr val="747474"/>
      </a:lt2>
      <a:accent1>
        <a:srgbClr val="303030"/>
      </a:accent1>
      <a:accent2>
        <a:srgbClr val="D9D9D9"/>
      </a:accent2>
      <a:accent3>
        <a:srgbClr val="777777"/>
      </a:accent3>
      <a:accent4>
        <a:srgbClr val="CDCDCD"/>
      </a:accent4>
      <a:accent5>
        <a:srgbClr val="AEAEAE"/>
      </a:accent5>
      <a:accent6>
        <a:srgbClr val="B7B7B7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E5E5E5"/>
        </a:dk2>
        <a:lt2>
          <a:srgbClr val="747474"/>
        </a:lt2>
        <a:accent1>
          <a:srgbClr val="303030"/>
        </a:accent1>
        <a:accent2>
          <a:srgbClr val="D9D9D9"/>
        </a:accent2>
        <a:accent3>
          <a:srgbClr val="777777"/>
        </a:accent3>
        <a:accent4>
          <a:srgbClr val="CDCDCD"/>
        </a:accent4>
        <a:accent5>
          <a:srgbClr val="AEAEAE"/>
        </a:accent5>
        <a:accent6>
          <a:srgbClr val="B7B7B7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303030"/>
    </a:custClr>
    <a:custClr name="Electric Green">
      <a:srgbClr val="D9D9D9"/>
    </a:custClr>
    <a:custClr name="Red">
      <a:srgbClr val="747474"/>
    </a:custClr>
    <a:custClr name="Blue">
      <a:srgbClr val="535353"/>
    </a:custClr>
    <a:custClr name="Teal">
      <a:srgbClr val="AEAEAE"/>
    </a:custClr>
    <a:custClr name="Yellow">
      <a:srgbClr val="E5E5E5"/>
    </a:custClr>
    <a:custClr name="Orange">
      <a:srgbClr val="B7B7B7"/>
    </a:custClr>
  </a:custClrLst>
  <a:extLst>
    <a:ext uri="{05A4C25C-085E-4340-85A3-A5531E510DB2}">
      <thm15:themeFamily xmlns:thm15="http://schemas.microsoft.com/office/thememl/2012/main" name="SKODA 2022 Preliminary Sample Presentation.potx" id="{7D463A37-A946-44FE-86A6-C17BC9CDFC3F}" vid="{83A449C5-28AB-4362-96F3-91590DED3EE1}"/>
    </a:ext>
  </a:extLst>
</a:theme>
</file>

<file path=ppt/theme/theme3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F15252"/>
      </a:dk2>
      <a:lt2>
        <a:srgbClr val="FAEB67"/>
      </a:lt2>
      <a:accent1>
        <a:srgbClr val="0E3A2F"/>
      </a:accent1>
      <a:accent2>
        <a:srgbClr val="78FAAE"/>
      </a:accent2>
      <a:accent3>
        <a:srgbClr val="6F797A"/>
      </a:accent3>
      <a:accent4>
        <a:srgbClr val="CACECF"/>
      </a:accent4>
      <a:accent5>
        <a:srgbClr val="1ED4DF"/>
      </a:accent5>
      <a:accent6>
        <a:srgbClr val="F7B046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F15252"/>
        </a:dk2>
        <a:lt2>
          <a:srgbClr val="FAEB67"/>
        </a:lt2>
        <a:accent1>
          <a:srgbClr val="0E3A2F"/>
        </a:accent1>
        <a:accent2>
          <a:srgbClr val="78FAAE"/>
        </a:accent2>
        <a:accent3>
          <a:srgbClr val="6F797A"/>
        </a:accent3>
        <a:accent4>
          <a:srgbClr val="CACECF"/>
        </a:accent4>
        <a:accent5>
          <a:srgbClr val="1ED4DF"/>
        </a:accent5>
        <a:accent6>
          <a:srgbClr val="F7B04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0E3A2F"/>
    </a:custClr>
    <a:custClr name="Electric Green">
      <a:srgbClr val="78FAAE"/>
    </a:custClr>
    <a:custClr name="Red">
      <a:srgbClr val="F15252"/>
    </a:custClr>
    <a:custClr name="Blue">
      <a:srgbClr val="0961A1"/>
    </a:custClr>
    <a:custClr name="Teal">
      <a:srgbClr val="1ED4DF"/>
    </a:custClr>
    <a:custClr name="Yellow">
      <a:srgbClr val="FAEB67"/>
    </a:custClr>
    <a:custClr name="Orange">
      <a:srgbClr val="F7B046"/>
    </a:custClr>
  </a:custClrLst>
</a:theme>
</file>

<file path=ppt/theme/theme4.xml><?xml version="1.0" encoding="utf-8"?>
<a:theme xmlns:a="http://schemas.openxmlformats.org/drawingml/2006/main" name="Motiv sady Office">
  <a:themeElements>
    <a:clrScheme name="ŠKODA CI">
      <a:dk1>
        <a:sysClr val="windowText" lastClr="000000"/>
      </a:dk1>
      <a:lt1>
        <a:sysClr val="window" lastClr="FFFFFF"/>
      </a:lt1>
      <a:dk2>
        <a:srgbClr val="F15252"/>
      </a:dk2>
      <a:lt2>
        <a:srgbClr val="FAEB67"/>
      </a:lt2>
      <a:accent1>
        <a:srgbClr val="0E3A2F"/>
      </a:accent1>
      <a:accent2>
        <a:srgbClr val="78FAAE"/>
      </a:accent2>
      <a:accent3>
        <a:srgbClr val="6F797A"/>
      </a:accent3>
      <a:accent4>
        <a:srgbClr val="CACECF"/>
      </a:accent4>
      <a:accent5>
        <a:srgbClr val="1ED4DF"/>
      </a:accent5>
      <a:accent6>
        <a:srgbClr val="F7B046"/>
      </a:accent6>
      <a:hlink>
        <a:srgbClr val="000000"/>
      </a:hlink>
      <a:folHlink>
        <a:srgbClr val="000000"/>
      </a:folHlink>
    </a:clrScheme>
    <a:fontScheme name="SKODA Next">
      <a:majorFont>
        <a:latin typeface="SKODA Next"/>
        <a:ea typeface=""/>
        <a:cs typeface=""/>
      </a:majorFont>
      <a:minorFont>
        <a:latin typeface="SKODA Nex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KODA CI">
        <a:dk1>
          <a:sysClr val="windowText" lastClr="000000"/>
        </a:dk1>
        <a:lt1>
          <a:sysClr val="window" lastClr="FFFFFF"/>
        </a:lt1>
        <a:dk2>
          <a:srgbClr val="F15252"/>
        </a:dk2>
        <a:lt2>
          <a:srgbClr val="FAEB67"/>
        </a:lt2>
        <a:accent1>
          <a:srgbClr val="0E3A2F"/>
        </a:accent1>
        <a:accent2>
          <a:srgbClr val="78FAAE"/>
        </a:accent2>
        <a:accent3>
          <a:srgbClr val="6F797A"/>
        </a:accent3>
        <a:accent4>
          <a:srgbClr val="CACECF"/>
        </a:accent4>
        <a:accent5>
          <a:srgbClr val="1ED4DF"/>
        </a:accent5>
        <a:accent6>
          <a:srgbClr val="F7B04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Emerald Green">
      <a:srgbClr val="0E3A2F"/>
    </a:custClr>
    <a:custClr name="Electric Green">
      <a:srgbClr val="78FAAE"/>
    </a:custClr>
    <a:custClr name="Red">
      <a:srgbClr val="F15252"/>
    </a:custClr>
    <a:custClr name="Blue">
      <a:srgbClr val="0961A1"/>
    </a:custClr>
    <a:custClr name="Teal">
      <a:srgbClr val="1ED4DF"/>
    </a:custClr>
    <a:custClr name="Yellow">
      <a:srgbClr val="FAEB67"/>
    </a:custClr>
    <a:custClr name="Orange">
      <a:srgbClr val="F7B046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8B07776149F6489B49DE5723BA65AF" ma:contentTypeVersion="13" ma:contentTypeDescription="Vytvoří nový dokument" ma:contentTypeScope="" ma:versionID="c1075bb6206ae31f462b4ef2667a0167">
  <xsd:schema xmlns:xsd="http://www.w3.org/2001/XMLSchema" xmlns:xs="http://www.w3.org/2001/XMLSchema" xmlns:p="http://schemas.microsoft.com/office/2006/metadata/properties" xmlns:ns2="ca75af4f-63cf-4b10-b368-fa399a260f8c" xmlns:ns3="a1f449ad-801c-4c8e-a49d-6750f174d4ad" targetNamespace="http://schemas.microsoft.com/office/2006/metadata/properties" ma:root="true" ma:fieldsID="1afb2e06de0bda1893d441fb7ae02cf4" ns2:_="" ns3:_="">
    <xsd:import namespace="ca75af4f-63cf-4b10-b368-fa399a260f8c"/>
    <xsd:import namespace="a1f449ad-801c-4c8e-a49d-6750f174d4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5af4f-63cf-4b10-b368-fa399a260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28fccb43-589e-4dd3-be02-dde011ed9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449ad-801c-4c8e-a49d-6750f174d4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a7a864d-77e4-4aab-9d7a-71019211645d}" ma:internalName="TaxCatchAll" ma:showField="CatchAllData" ma:web="a1f449ad-801c-4c8e-a49d-6750f174d4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5af4f-63cf-4b10-b368-fa399a260f8c">
      <Terms xmlns="http://schemas.microsoft.com/office/infopath/2007/PartnerControls"/>
    </lcf76f155ced4ddcb4097134ff3c332f>
    <TaxCatchAll xmlns="a1f449ad-801c-4c8e-a49d-6750f174d4ad" xsi:nil="true"/>
  </documentManagement>
</p:properties>
</file>

<file path=customXml/itemProps1.xml><?xml version="1.0" encoding="utf-8"?>
<ds:datastoreItem xmlns:ds="http://schemas.openxmlformats.org/officeDocument/2006/customXml" ds:itemID="{2A2844B9-D8F1-43E9-933F-89353849C4BF}"/>
</file>

<file path=customXml/itemProps2.xml><?xml version="1.0" encoding="utf-8"?>
<ds:datastoreItem xmlns:ds="http://schemas.openxmlformats.org/officeDocument/2006/customXml" ds:itemID="{4B5B50F1-1195-408F-AFA9-AA291B258287}"/>
</file>

<file path=customXml/itemProps3.xml><?xml version="1.0" encoding="utf-8"?>
<ds:datastoreItem xmlns:ds="http://schemas.openxmlformats.org/officeDocument/2006/customXml" ds:itemID="{449BDAF6-DF36-43BF-997D-AE5DF8E92D91}"/>
</file>

<file path=docProps/app.xml><?xml version="1.0" encoding="utf-8"?>
<Properties xmlns="http://schemas.openxmlformats.org/officeDocument/2006/extended-properties" xmlns:vt="http://schemas.openxmlformats.org/officeDocument/2006/docPropsVTypes">
  <Template>New CI - Preliminary Sample version</Template>
  <TotalTime>0</TotalTime>
  <Words>65</Words>
  <Application>Microsoft Office PowerPoint</Application>
  <PresentationFormat>Vlastní</PresentationFormat>
  <Paragraphs>9</Paragraphs>
  <Slides>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9" baseType="lpstr">
      <vt:lpstr>Arial</vt:lpstr>
      <vt:lpstr>SKODA Next</vt:lpstr>
      <vt:lpstr>SKODA Next Light</vt:lpstr>
      <vt:lpstr>Verdana</vt:lpstr>
      <vt:lpstr>Wingdings</vt:lpstr>
      <vt:lpstr>ŠKODA A4 Widescreen CI</vt:lpstr>
      <vt:lpstr>ŠKODA A4 Widescreen GREYSCALE</vt:lpstr>
      <vt:lpstr>think-cell Slide</vt:lpstr>
      <vt:lpstr>Edukativní mobilní laboratoř EDU.LAB powered by ŠKODA AUTO</vt:lpstr>
    </vt:vector>
  </TitlesOfParts>
  <Manager/>
  <Company>ŠKODA AUTO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</dc:title>
  <dc:creator>Marcekova, Veronika 2 (SR)</dc:creator>
  <cp:lastModifiedBy>Marcekova, Veronika 2 (SR)</cp:lastModifiedBy>
  <cp:revision>7</cp:revision>
  <dcterms:created xsi:type="dcterms:W3CDTF">2023-01-27T12:17:46Z</dcterms:created>
  <dcterms:modified xsi:type="dcterms:W3CDTF">2023-01-27T14:30:12Z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b84135-ab90-4b03-a415-784f8f15a7f1_Enabled">
    <vt:lpwstr>true</vt:lpwstr>
  </property>
  <property fmtid="{D5CDD505-2E9C-101B-9397-08002B2CF9AE}" pid="3" name="MSIP_Label_a6b84135-ab90-4b03-a415-784f8f15a7f1_SetDate">
    <vt:lpwstr>2023-01-27T14:27:35Z</vt:lpwstr>
  </property>
  <property fmtid="{D5CDD505-2E9C-101B-9397-08002B2CF9AE}" pid="4" name="MSIP_Label_a6b84135-ab90-4b03-a415-784f8f15a7f1_Method">
    <vt:lpwstr>Privileged</vt:lpwstr>
  </property>
  <property fmtid="{D5CDD505-2E9C-101B-9397-08002B2CF9AE}" pid="5" name="MSIP_Label_a6b84135-ab90-4b03-a415-784f8f15a7f1_Name">
    <vt:lpwstr>a6b84135-ab90-4b03-a415-784f8f15a7f1</vt:lpwstr>
  </property>
  <property fmtid="{D5CDD505-2E9C-101B-9397-08002B2CF9AE}" pid="6" name="MSIP_Label_a6b84135-ab90-4b03-a415-784f8f15a7f1_SiteId">
    <vt:lpwstr>2882be50-2012-4d88-ac86-544124e120c8</vt:lpwstr>
  </property>
  <property fmtid="{D5CDD505-2E9C-101B-9397-08002B2CF9AE}" pid="7" name="MSIP_Label_a6b84135-ab90-4b03-a415-784f8f15a7f1_ActionId">
    <vt:lpwstr>646ec640-4b77-46ee-affc-2b6cea01ee14</vt:lpwstr>
  </property>
  <property fmtid="{D5CDD505-2E9C-101B-9397-08002B2CF9AE}" pid="8" name="MSIP_Label_a6b84135-ab90-4b03-a415-784f8f15a7f1_ContentBits">
    <vt:lpwstr>0</vt:lpwstr>
  </property>
  <property fmtid="{D5CDD505-2E9C-101B-9397-08002B2CF9AE}" pid="9" name="ContentTypeId">
    <vt:lpwstr>0x010100068B07776149F6489B49DE5723BA65AF</vt:lpwstr>
  </property>
</Properties>
</file>