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FF9933"/>
    <a:srgbClr val="63DBCD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5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A8001-21E3-4C78-AEA4-FA15CEB295A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E8472-C7A1-493B-920F-9A1B57B49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3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2E68F-F1DC-7C94-FF15-FB34BBC7F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847CE-C7B3-5F3E-E6A3-F3C29FA0D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3E4C9-8EEC-01C4-7C5E-203D93614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10705-0885-A9B5-599E-161A9158B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20C79-D06E-137D-307A-935EDE1A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9039-71D3-33DB-3F8D-E6D04745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A33FF-019F-0180-AB1F-B235B777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27DE9-F388-AA73-3D66-0193E318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10AFF-4AA4-5F42-F19E-51BE7B34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582A2-70E0-99BB-B1CB-7470B0279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5E3E05-A253-7F44-AC73-F6E51CB237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841546-D85E-8604-E164-A46D51EA2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E2977-53F9-2DE3-284C-4F26697A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223E3-8394-AFDE-1303-42E25DC1F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C4A22-AD08-1DC9-75AE-F8F05CBE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9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AE2F-AE8D-322B-DEB1-23E99346B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54EE6-7E6E-5856-648B-537578F00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A1F8B-FFE8-1CA9-5C71-81D603B71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4644E-8FF7-DF5A-6203-DC9C5F31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77BA8-C248-32D1-11EB-8521C7E5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4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D987-DF2E-FAA0-F354-3C9786B6E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5B474-26E3-72F0-2BA7-B44B08C09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A513F-9713-5CBC-36AC-960BD12DA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BE4E8-47FE-8311-B74F-600A9995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018DD-4878-1060-024B-D4B1A57D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4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682FC-471E-F867-7209-320B4716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B01AF-31E8-EAFF-E06D-C4BB7606C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89566-74F1-32F6-704F-9C4A0BAF9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6D051-705F-D053-B9BC-E956DD75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562BB-8216-7329-1437-0F910EB60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196A5-88C2-F8A7-B9D3-E83F1A9C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8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7D208-B6F0-3684-B191-01BD3375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23B82-49FE-172F-AA52-7B4CAA3AA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A1C24-CD66-1964-B7C6-94AEF4760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5C8809-FC71-7A76-BA7E-12F04D2F6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69022-2CC0-DAFA-31D6-F898D78E19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42F257-F49F-1D27-2E60-A9FC25AF0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53AF5E-03A6-BA6A-1E23-BEF7895A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D3C405-3967-0539-268D-81097166A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2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5CADF-2514-72FD-5305-0E5C54DF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E7898F-28FA-D85B-C706-CAD5FA94D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35016E-21CF-4431-7429-E82BA88B5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D9C0B7-E35F-75BA-5972-A2359D7D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8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530FDE-BA56-EC74-37C8-C895C69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6F055-F23A-5D77-2FFA-05EF1419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9E3D2-CC80-BE0E-8F70-D1BD3FFB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9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31CC1-3713-564D-6F14-7D38F576A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33D17-4C1F-D648-0360-B2CC19ABD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266006-6E52-9315-6D6F-D7256DCA8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1A3CA-DDCC-B07F-DC01-AC4C710E9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562F7-3AF4-F86C-99B8-4B8C9794B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8F68E-4A21-26E4-1D4A-4A179764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FEA00-F113-AB82-46E8-5DF1C9A3A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97E582-2DAE-FC27-D7CD-26251BB67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F5036-F574-92C7-8253-88FB9764B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AB423-7775-7AA0-261A-7283ECD8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FBFD6-0F98-AFB4-B7D1-F77B40D4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12E80-BB9E-1C86-933D-6DC8ABBE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6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6F2C67-3CA8-7CE2-5B56-541D57CCB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53E67-2072-583F-9A1A-646B699CE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102CB-62EB-39AD-C572-7CA654CF58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CB179-12CD-4FB1-83F8-55A9FAD314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8D70D-96FB-7C97-8F17-3F10E1FEA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B4E4F-336D-52D1-6D3F-F4D148E9B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0042C-9F0A-4CD9-BA3A-19903DF2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microsoft.com/office/2007/relationships/hdphoto" Target="../media/hdphoto1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23" Type="http://schemas.openxmlformats.org/officeDocument/2006/relationships/image" Target="../media/image20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CD2CB2-4CC3-47B2-CC20-6F35B3FA0B4F}"/>
              </a:ext>
            </a:extLst>
          </p:cNvPr>
          <p:cNvSpPr/>
          <p:nvPr/>
        </p:nvSpPr>
        <p:spPr>
          <a:xfrm>
            <a:off x="4262400" y="0"/>
            <a:ext cx="407790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7F92D2D-D02B-5C1E-0C6C-64E84A73944C}"/>
              </a:ext>
            </a:extLst>
          </p:cNvPr>
          <p:cNvSpPr txBox="1">
            <a:spLocks/>
          </p:cNvSpPr>
          <p:nvPr/>
        </p:nvSpPr>
        <p:spPr>
          <a:xfrm>
            <a:off x="23543" y="-217083"/>
            <a:ext cx="4077904" cy="22557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30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30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Partnerstvo pre spoločenský dopad </a:t>
            </a:r>
            <a:r>
              <a:rPr lang="en-US" sz="30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sk-SK" sz="30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v praxi Nexterie s Accenture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01D44B8-EC40-7DDC-C3B9-F33114C1A305}"/>
              </a:ext>
            </a:extLst>
          </p:cNvPr>
          <p:cNvSpPr txBox="1">
            <a:spLocks/>
          </p:cNvSpPr>
          <p:nvPr/>
        </p:nvSpPr>
        <p:spPr>
          <a:xfrm>
            <a:off x="235633" y="2733626"/>
            <a:ext cx="3653724" cy="2010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Misiou neziskovej organizácie Nexteria je zmena Slovenska prostredníctvom vzdelávania novej generácie lídrov. </a:t>
            </a:r>
          </a:p>
          <a:p>
            <a:r>
              <a:rPr lang="sk-SK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Nexteria projekty v praxi s Accenture sú  dobročinné pro </a:t>
            </a:r>
            <a:r>
              <a:rPr lang="sk-SK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bono</a:t>
            </a:r>
            <a:r>
              <a:rPr lang="sk-SK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projekty, realizované v spolupráci študentov Nexterie a expertov </a:t>
            </a:r>
          </a:p>
          <a:p>
            <a:r>
              <a:rPr lang="sk-SK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Accenture, s cieľom pozitívneho spoločenského dopadu a pomoci neziskovým organizáciám.</a:t>
            </a:r>
          </a:p>
        </p:txBody>
      </p:sp>
      <p:pic>
        <p:nvPicPr>
          <p:cNvPr id="15" name="Picture 14" descr="Logo, icon, company name&#10;&#10;Description automatically generated with medium confidence">
            <a:extLst>
              <a:ext uri="{FF2B5EF4-FFF2-40B4-BE49-F238E27FC236}">
                <a16:creationId xmlns:a16="http://schemas.microsoft.com/office/drawing/2014/main" id="{D568ECDB-FD52-4359-7078-CC023F768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605" y="1919284"/>
            <a:ext cx="711832" cy="7259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8D6C54-5C0E-57F1-A136-0BEC464A6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253" y="1969342"/>
            <a:ext cx="685854" cy="675914"/>
          </a:xfrm>
          <a:prstGeom prst="rect">
            <a:avLst/>
          </a:prstGeom>
        </p:spPr>
      </p:pic>
      <p:pic>
        <p:nvPicPr>
          <p:cNvPr id="17" name="Graphic 16" descr="Care outline">
            <a:extLst>
              <a:ext uri="{FF2B5EF4-FFF2-40B4-BE49-F238E27FC236}">
                <a16:creationId xmlns:a16="http://schemas.microsoft.com/office/drawing/2014/main" id="{60F7B34F-D474-C863-8056-79B756BF2D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1434" y="749808"/>
            <a:ext cx="552709" cy="55270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3CCB405-967E-F268-5686-5A1F431E37C9}"/>
              </a:ext>
            </a:extLst>
          </p:cNvPr>
          <p:cNvSpPr txBox="1"/>
          <p:nvPr/>
        </p:nvSpPr>
        <p:spPr>
          <a:xfrm>
            <a:off x="5082260" y="969273"/>
            <a:ext cx="3065199" cy="43743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defTabSz="228600"/>
            <a:r>
              <a:rPr lang="sk-SK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Pozitívny spoločenský dopad</a:t>
            </a:r>
            <a:endParaRPr lang="en-US" sz="14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reeform 127" descr="Handshake">
            <a:extLst>
              <a:ext uri="{FF2B5EF4-FFF2-40B4-BE49-F238E27FC236}">
                <a16:creationId xmlns:a16="http://schemas.microsoft.com/office/drawing/2014/main" id="{B010622B-F3FA-CF95-4A81-A0FE530C75E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EditPoints="1"/>
          </p:cNvSpPr>
          <p:nvPr/>
        </p:nvSpPr>
        <p:spPr bwMode="auto">
          <a:xfrm>
            <a:off x="4438014" y="1463781"/>
            <a:ext cx="478653" cy="305600"/>
          </a:xfrm>
          <a:custGeom>
            <a:avLst/>
            <a:gdLst>
              <a:gd name="T0" fmla="*/ 199 w 309"/>
              <a:gd name="T1" fmla="*/ 232 h 244"/>
              <a:gd name="T2" fmla="*/ 222 w 309"/>
              <a:gd name="T3" fmla="*/ 225 h 244"/>
              <a:gd name="T4" fmla="*/ 248 w 309"/>
              <a:gd name="T5" fmla="*/ 202 h 244"/>
              <a:gd name="T6" fmla="*/ 273 w 309"/>
              <a:gd name="T7" fmla="*/ 177 h 244"/>
              <a:gd name="T8" fmla="*/ 308 w 309"/>
              <a:gd name="T9" fmla="*/ 128 h 244"/>
              <a:gd name="T10" fmla="*/ 216 w 309"/>
              <a:gd name="T11" fmla="*/ 12 h 244"/>
              <a:gd name="T12" fmla="*/ 115 w 309"/>
              <a:gd name="T13" fmla="*/ 19 h 244"/>
              <a:gd name="T14" fmla="*/ 3 w 309"/>
              <a:gd name="T15" fmla="*/ 136 h 244"/>
              <a:gd name="T16" fmla="*/ 44 w 309"/>
              <a:gd name="T17" fmla="*/ 199 h 244"/>
              <a:gd name="T18" fmla="*/ 60 w 309"/>
              <a:gd name="T19" fmla="*/ 217 h 244"/>
              <a:gd name="T20" fmla="*/ 82 w 309"/>
              <a:gd name="T21" fmla="*/ 228 h 244"/>
              <a:gd name="T22" fmla="*/ 128 w 309"/>
              <a:gd name="T23" fmla="*/ 244 h 244"/>
              <a:gd name="T24" fmla="*/ 147 w 309"/>
              <a:gd name="T25" fmla="*/ 233 h 244"/>
              <a:gd name="T26" fmla="*/ 122 w 309"/>
              <a:gd name="T27" fmla="*/ 30 h 244"/>
              <a:gd name="T28" fmla="*/ 194 w 309"/>
              <a:gd name="T29" fmla="*/ 20 h 244"/>
              <a:gd name="T30" fmla="*/ 263 w 309"/>
              <a:gd name="T31" fmla="*/ 31 h 244"/>
              <a:gd name="T32" fmla="*/ 278 w 309"/>
              <a:gd name="T33" fmla="*/ 143 h 244"/>
              <a:gd name="T34" fmla="*/ 136 w 309"/>
              <a:gd name="T35" fmla="*/ 85 h 244"/>
              <a:gd name="T36" fmla="*/ 122 w 309"/>
              <a:gd name="T37" fmla="*/ 30 h 244"/>
              <a:gd name="T38" fmla="*/ 45 w 309"/>
              <a:gd name="T39" fmla="*/ 186 h 244"/>
              <a:gd name="T40" fmla="*/ 32 w 309"/>
              <a:gd name="T41" fmla="*/ 155 h 244"/>
              <a:gd name="T42" fmla="*/ 73 w 309"/>
              <a:gd name="T43" fmla="*/ 206 h 244"/>
              <a:gd name="T44" fmla="*/ 57 w 309"/>
              <a:gd name="T45" fmla="*/ 195 h 244"/>
              <a:gd name="T46" fmla="*/ 67 w 309"/>
              <a:gd name="T47" fmla="*/ 172 h 244"/>
              <a:gd name="T48" fmla="*/ 85 w 309"/>
              <a:gd name="T49" fmla="*/ 171 h 244"/>
              <a:gd name="T50" fmla="*/ 73 w 309"/>
              <a:gd name="T51" fmla="*/ 206 h 244"/>
              <a:gd name="T52" fmla="*/ 102 w 309"/>
              <a:gd name="T53" fmla="*/ 221 h 244"/>
              <a:gd name="T54" fmla="*/ 97 w 309"/>
              <a:gd name="T55" fmla="*/ 181 h 244"/>
              <a:gd name="T56" fmla="*/ 110 w 309"/>
              <a:gd name="T57" fmla="*/ 197 h 244"/>
              <a:gd name="T58" fmla="*/ 137 w 309"/>
              <a:gd name="T59" fmla="*/ 219 h 244"/>
              <a:gd name="T60" fmla="*/ 132 w 309"/>
              <a:gd name="T61" fmla="*/ 230 h 244"/>
              <a:gd name="T62" fmla="*/ 115 w 309"/>
              <a:gd name="T63" fmla="*/ 225 h 244"/>
              <a:gd name="T64" fmla="*/ 138 w 309"/>
              <a:gd name="T65" fmla="*/ 205 h 244"/>
              <a:gd name="T66" fmla="*/ 123 w 309"/>
              <a:gd name="T67" fmla="*/ 187 h 244"/>
              <a:gd name="T68" fmla="*/ 98 w 309"/>
              <a:gd name="T69" fmla="*/ 168 h 244"/>
              <a:gd name="T70" fmla="*/ 68 w 309"/>
              <a:gd name="T71" fmla="*/ 152 h 244"/>
              <a:gd name="T72" fmla="*/ 15 w 309"/>
              <a:gd name="T73" fmla="*/ 128 h 244"/>
              <a:gd name="T74" fmla="*/ 107 w 309"/>
              <a:gd name="T75" fmla="*/ 32 h 244"/>
              <a:gd name="T76" fmla="*/ 113 w 309"/>
              <a:gd name="T77" fmla="*/ 116 h 244"/>
              <a:gd name="T78" fmla="*/ 231 w 309"/>
              <a:gd name="T79" fmla="*/ 115 h 244"/>
              <a:gd name="T80" fmla="*/ 264 w 309"/>
              <a:gd name="T81" fmla="*/ 167 h 244"/>
              <a:gd name="T82" fmla="*/ 220 w 309"/>
              <a:gd name="T83" fmla="*/ 145 h 244"/>
              <a:gd name="T84" fmla="*/ 199 w 309"/>
              <a:gd name="T85" fmla="*/ 133 h 244"/>
              <a:gd name="T86" fmla="*/ 246 w 309"/>
              <a:gd name="T87" fmla="*/ 183 h 244"/>
              <a:gd name="T88" fmla="*/ 228 w 309"/>
              <a:gd name="T89" fmla="*/ 197 h 244"/>
              <a:gd name="T90" fmla="*/ 188 w 309"/>
              <a:gd name="T91" fmla="*/ 167 h 244"/>
              <a:gd name="T92" fmla="*/ 219 w 309"/>
              <a:gd name="T93" fmla="*/ 206 h 244"/>
              <a:gd name="T94" fmla="*/ 204 w 309"/>
              <a:gd name="T95" fmla="*/ 219 h 244"/>
              <a:gd name="T96" fmla="*/ 162 w 309"/>
              <a:gd name="T97" fmla="*/ 196 h 244"/>
              <a:gd name="T98" fmla="*/ 188 w 309"/>
              <a:gd name="T99" fmla="*/ 224 h 244"/>
              <a:gd name="T100" fmla="*/ 151 w 309"/>
              <a:gd name="T101" fmla="*/ 22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09" h="244">
                <a:moveTo>
                  <a:pt x="176" y="239"/>
                </a:moveTo>
                <a:cubicBezTo>
                  <a:pt x="181" y="239"/>
                  <a:pt x="184" y="238"/>
                  <a:pt x="188" y="238"/>
                </a:cubicBezTo>
                <a:cubicBezTo>
                  <a:pt x="192" y="236"/>
                  <a:pt x="196" y="235"/>
                  <a:pt x="199" y="232"/>
                </a:cubicBezTo>
                <a:cubicBezTo>
                  <a:pt x="199" y="232"/>
                  <a:pt x="199" y="232"/>
                  <a:pt x="199" y="232"/>
                </a:cubicBezTo>
                <a:cubicBezTo>
                  <a:pt x="199" y="232"/>
                  <a:pt x="199" y="232"/>
                  <a:pt x="199" y="232"/>
                </a:cubicBezTo>
                <a:cubicBezTo>
                  <a:pt x="200" y="232"/>
                  <a:pt x="201" y="232"/>
                  <a:pt x="201" y="232"/>
                </a:cubicBezTo>
                <a:cubicBezTo>
                  <a:pt x="202" y="232"/>
                  <a:pt x="203" y="233"/>
                  <a:pt x="204" y="233"/>
                </a:cubicBezTo>
                <a:cubicBezTo>
                  <a:pt x="210" y="233"/>
                  <a:pt x="217" y="230"/>
                  <a:pt x="222" y="225"/>
                </a:cubicBezTo>
                <a:cubicBezTo>
                  <a:pt x="227" y="221"/>
                  <a:pt x="230" y="216"/>
                  <a:pt x="232" y="210"/>
                </a:cubicBezTo>
                <a:cubicBezTo>
                  <a:pt x="232" y="210"/>
                  <a:pt x="232" y="210"/>
                  <a:pt x="232" y="210"/>
                </a:cubicBezTo>
                <a:cubicBezTo>
                  <a:pt x="232" y="210"/>
                  <a:pt x="232" y="210"/>
                  <a:pt x="232" y="210"/>
                </a:cubicBezTo>
                <a:cubicBezTo>
                  <a:pt x="238" y="209"/>
                  <a:pt x="243" y="206"/>
                  <a:pt x="248" y="202"/>
                </a:cubicBezTo>
                <a:cubicBezTo>
                  <a:pt x="254" y="197"/>
                  <a:pt x="257" y="191"/>
                  <a:pt x="259" y="185"/>
                </a:cubicBezTo>
                <a:cubicBezTo>
                  <a:pt x="259" y="185"/>
                  <a:pt x="259" y="185"/>
                  <a:pt x="259" y="185"/>
                </a:cubicBezTo>
                <a:cubicBezTo>
                  <a:pt x="259" y="185"/>
                  <a:pt x="259" y="185"/>
                  <a:pt x="259" y="185"/>
                </a:cubicBezTo>
                <a:cubicBezTo>
                  <a:pt x="264" y="184"/>
                  <a:pt x="269" y="181"/>
                  <a:pt x="273" y="177"/>
                </a:cubicBezTo>
                <a:cubicBezTo>
                  <a:pt x="280" y="171"/>
                  <a:pt x="284" y="164"/>
                  <a:pt x="285" y="155"/>
                </a:cubicBezTo>
                <a:cubicBezTo>
                  <a:pt x="285" y="155"/>
                  <a:pt x="285" y="155"/>
                  <a:pt x="285" y="155"/>
                </a:cubicBezTo>
                <a:cubicBezTo>
                  <a:pt x="307" y="135"/>
                  <a:pt x="307" y="135"/>
                  <a:pt x="307" y="135"/>
                </a:cubicBezTo>
                <a:cubicBezTo>
                  <a:pt x="308" y="134"/>
                  <a:pt x="309" y="131"/>
                  <a:pt x="308" y="128"/>
                </a:cubicBezTo>
                <a:cubicBezTo>
                  <a:pt x="274" y="23"/>
                  <a:pt x="274" y="23"/>
                  <a:pt x="274" y="23"/>
                </a:cubicBezTo>
                <a:cubicBezTo>
                  <a:pt x="273" y="21"/>
                  <a:pt x="271" y="19"/>
                  <a:pt x="269" y="19"/>
                </a:cubicBezTo>
                <a:cubicBezTo>
                  <a:pt x="269" y="19"/>
                  <a:pt x="269" y="19"/>
                  <a:pt x="269" y="19"/>
                </a:cubicBezTo>
                <a:cubicBezTo>
                  <a:pt x="264" y="18"/>
                  <a:pt x="226" y="12"/>
                  <a:pt x="216" y="12"/>
                </a:cubicBezTo>
                <a:cubicBezTo>
                  <a:pt x="213" y="12"/>
                  <a:pt x="205" y="10"/>
                  <a:pt x="198" y="7"/>
                </a:cubicBezTo>
                <a:cubicBezTo>
                  <a:pt x="185" y="4"/>
                  <a:pt x="171" y="0"/>
                  <a:pt x="162" y="1"/>
                </a:cubicBezTo>
                <a:cubicBezTo>
                  <a:pt x="148" y="2"/>
                  <a:pt x="123" y="15"/>
                  <a:pt x="115" y="19"/>
                </a:cubicBezTo>
                <a:cubicBezTo>
                  <a:pt x="115" y="19"/>
                  <a:pt x="115" y="19"/>
                  <a:pt x="115" y="19"/>
                </a:cubicBezTo>
                <a:cubicBezTo>
                  <a:pt x="45" y="19"/>
                  <a:pt x="45" y="19"/>
                  <a:pt x="45" y="19"/>
                </a:cubicBezTo>
                <a:cubicBezTo>
                  <a:pt x="42" y="19"/>
                  <a:pt x="40" y="21"/>
                  <a:pt x="39" y="23"/>
                </a:cubicBezTo>
                <a:cubicBezTo>
                  <a:pt x="1" y="128"/>
                  <a:pt x="1" y="128"/>
                  <a:pt x="1" y="128"/>
                </a:cubicBezTo>
                <a:cubicBezTo>
                  <a:pt x="0" y="131"/>
                  <a:pt x="1" y="134"/>
                  <a:pt x="3" y="136"/>
                </a:cubicBezTo>
                <a:cubicBezTo>
                  <a:pt x="21" y="148"/>
                  <a:pt x="21" y="148"/>
                  <a:pt x="21" y="148"/>
                </a:cubicBezTo>
                <a:cubicBezTo>
                  <a:pt x="21" y="148"/>
                  <a:pt x="21" y="148"/>
                  <a:pt x="21" y="148"/>
                </a:cubicBezTo>
                <a:cubicBezTo>
                  <a:pt x="16" y="156"/>
                  <a:pt x="11" y="168"/>
                  <a:pt x="14" y="175"/>
                </a:cubicBezTo>
                <a:cubicBezTo>
                  <a:pt x="17" y="184"/>
                  <a:pt x="33" y="196"/>
                  <a:pt x="44" y="199"/>
                </a:cubicBezTo>
                <a:cubicBezTo>
                  <a:pt x="44" y="199"/>
                  <a:pt x="44" y="199"/>
                  <a:pt x="44" y="199"/>
                </a:cubicBezTo>
                <a:cubicBezTo>
                  <a:pt x="44" y="199"/>
                  <a:pt x="44" y="199"/>
                  <a:pt x="44" y="199"/>
                </a:cubicBezTo>
                <a:cubicBezTo>
                  <a:pt x="44" y="200"/>
                  <a:pt x="44" y="201"/>
                  <a:pt x="44" y="201"/>
                </a:cubicBezTo>
                <a:cubicBezTo>
                  <a:pt x="46" y="208"/>
                  <a:pt x="51" y="213"/>
                  <a:pt x="60" y="217"/>
                </a:cubicBezTo>
                <a:cubicBezTo>
                  <a:pt x="65" y="219"/>
                  <a:pt x="70" y="220"/>
                  <a:pt x="74" y="220"/>
                </a:cubicBezTo>
                <a:cubicBezTo>
                  <a:pt x="74" y="220"/>
                  <a:pt x="74" y="220"/>
                  <a:pt x="74" y="220"/>
                </a:cubicBezTo>
                <a:cubicBezTo>
                  <a:pt x="74" y="220"/>
                  <a:pt x="74" y="220"/>
                  <a:pt x="74" y="220"/>
                </a:cubicBezTo>
                <a:cubicBezTo>
                  <a:pt x="76" y="223"/>
                  <a:pt x="79" y="225"/>
                  <a:pt x="82" y="228"/>
                </a:cubicBezTo>
                <a:cubicBezTo>
                  <a:pt x="89" y="233"/>
                  <a:pt x="99" y="235"/>
                  <a:pt x="106" y="234"/>
                </a:cubicBezTo>
                <a:cubicBezTo>
                  <a:pt x="106" y="234"/>
                  <a:pt x="106" y="234"/>
                  <a:pt x="106" y="234"/>
                </a:cubicBezTo>
                <a:cubicBezTo>
                  <a:pt x="106" y="234"/>
                  <a:pt x="106" y="234"/>
                  <a:pt x="106" y="234"/>
                </a:cubicBezTo>
                <a:cubicBezTo>
                  <a:pt x="111" y="239"/>
                  <a:pt x="119" y="244"/>
                  <a:pt x="128" y="244"/>
                </a:cubicBezTo>
                <a:cubicBezTo>
                  <a:pt x="128" y="244"/>
                  <a:pt x="128" y="244"/>
                  <a:pt x="128" y="244"/>
                </a:cubicBezTo>
                <a:cubicBezTo>
                  <a:pt x="132" y="244"/>
                  <a:pt x="136" y="243"/>
                  <a:pt x="139" y="241"/>
                </a:cubicBezTo>
                <a:cubicBezTo>
                  <a:pt x="142" y="239"/>
                  <a:pt x="145" y="237"/>
                  <a:pt x="147" y="233"/>
                </a:cubicBezTo>
                <a:cubicBezTo>
                  <a:pt x="147" y="233"/>
                  <a:pt x="147" y="233"/>
                  <a:pt x="147" y="233"/>
                </a:cubicBezTo>
                <a:cubicBezTo>
                  <a:pt x="147" y="233"/>
                  <a:pt x="147" y="233"/>
                  <a:pt x="147" y="233"/>
                </a:cubicBezTo>
                <a:cubicBezTo>
                  <a:pt x="156" y="237"/>
                  <a:pt x="167" y="239"/>
                  <a:pt x="176" y="239"/>
                </a:cubicBezTo>
                <a:close/>
                <a:moveTo>
                  <a:pt x="122" y="30"/>
                </a:moveTo>
                <a:cubicBezTo>
                  <a:pt x="122" y="30"/>
                  <a:pt x="122" y="30"/>
                  <a:pt x="122" y="30"/>
                </a:cubicBezTo>
                <a:cubicBezTo>
                  <a:pt x="132" y="25"/>
                  <a:pt x="153" y="14"/>
                  <a:pt x="163" y="14"/>
                </a:cubicBezTo>
                <a:cubicBezTo>
                  <a:pt x="163" y="14"/>
                  <a:pt x="164" y="14"/>
                  <a:pt x="164" y="14"/>
                </a:cubicBezTo>
                <a:cubicBezTo>
                  <a:pt x="171" y="14"/>
                  <a:pt x="184" y="17"/>
                  <a:pt x="194" y="20"/>
                </a:cubicBezTo>
                <a:cubicBezTo>
                  <a:pt x="194" y="20"/>
                  <a:pt x="194" y="20"/>
                  <a:pt x="194" y="20"/>
                </a:cubicBezTo>
                <a:cubicBezTo>
                  <a:pt x="203" y="23"/>
                  <a:pt x="211" y="25"/>
                  <a:pt x="216" y="25"/>
                </a:cubicBezTo>
                <a:cubicBezTo>
                  <a:pt x="222" y="25"/>
                  <a:pt x="245" y="29"/>
                  <a:pt x="262" y="31"/>
                </a:cubicBezTo>
                <a:cubicBezTo>
                  <a:pt x="263" y="31"/>
                  <a:pt x="263" y="31"/>
                  <a:pt x="263" y="31"/>
                </a:cubicBezTo>
                <a:cubicBezTo>
                  <a:pt x="263" y="31"/>
                  <a:pt x="263" y="31"/>
                  <a:pt x="263" y="31"/>
                </a:cubicBezTo>
                <a:cubicBezTo>
                  <a:pt x="295" y="129"/>
                  <a:pt x="295" y="129"/>
                  <a:pt x="295" y="129"/>
                </a:cubicBezTo>
                <a:cubicBezTo>
                  <a:pt x="294" y="129"/>
                  <a:pt x="294" y="129"/>
                  <a:pt x="294" y="129"/>
                </a:cubicBezTo>
                <a:cubicBezTo>
                  <a:pt x="279" y="143"/>
                  <a:pt x="279" y="143"/>
                  <a:pt x="279" y="143"/>
                </a:cubicBezTo>
                <a:cubicBezTo>
                  <a:pt x="278" y="143"/>
                  <a:pt x="278" y="143"/>
                  <a:pt x="278" y="143"/>
                </a:cubicBezTo>
                <a:cubicBezTo>
                  <a:pt x="241" y="106"/>
                  <a:pt x="241" y="106"/>
                  <a:pt x="241" y="106"/>
                </a:cubicBezTo>
                <a:cubicBezTo>
                  <a:pt x="232" y="96"/>
                  <a:pt x="202" y="64"/>
                  <a:pt x="191" y="61"/>
                </a:cubicBezTo>
                <a:cubicBezTo>
                  <a:pt x="174" y="56"/>
                  <a:pt x="159" y="59"/>
                  <a:pt x="147" y="69"/>
                </a:cubicBezTo>
                <a:cubicBezTo>
                  <a:pt x="142" y="74"/>
                  <a:pt x="139" y="79"/>
                  <a:pt x="136" y="85"/>
                </a:cubicBezTo>
                <a:cubicBezTo>
                  <a:pt x="131" y="94"/>
                  <a:pt x="127" y="102"/>
                  <a:pt x="111" y="103"/>
                </a:cubicBezTo>
                <a:cubicBezTo>
                  <a:pt x="104" y="104"/>
                  <a:pt x="98" y="103"/>
                  <a:pt x="96" y="100"/>
                </a:cubicBezTo>
                <a:cubicBezTo>
                  <a:pt x="94" y="98"/>
                  <a:pt x="94" y="96"/>
                  <a:pt x="95" y="95"/>
                </a:cubicBezTo>
                <a:lnTo>
                  <a:pt x="122" y="30"/>
                </a:lnTo>
                <a:close/>
                <a:moveTo>
                  <a:pt x="52" y="170"/>
                </a:moveTo>
                <a:cubicBezTo>
                  <a:pt x="50" y="175"/>
                  <a:pt x="47" y="180"/>
                  <a:pt x="46" y="186"/>
                </a:cubicBezTo>
                <a:cubicBezTo>
                  <a:pt x="46" y="186"/>
                  <a:pt x="46" y="186"/>
                  <a:pt x="46" y="186"/>
                </a:cubicBezTo>
                <a:cubicBezTo>
                  <a:pt x="45" y="186"/>
                  <a:pt x="45" y="186"/>
                  <a:pt x="45" y="186"/>
                </a:cubicBezTo>
                <a:cubicBezTo>
                  <a:pt x="39" y="183"/>
                  <a:pt x="28" y="176"/>
                  <a:pt x="26" y="171"/>
                </a:cubicBezTo>
                <a:cubicBezTo>
                  <a:pt x="26" y="171"/>
                  <a:pt x="26" y="171"/>
                  <a:pt x="26" y="171"/>
                </a:cubicBezTo>
                <a:cubicBezTo>
                  <a:pt x="25" y="169"/>
                  <a:pt x="28" y="161"/>
                  <a:pt x="31" y="156"/>
                </a:cubicBezTo>
                <a:cubicBezTo>
                  <a:pt x="32" y="155"/>
                  <a:pt x="32" y="155"/>
                  <a:pt x="32" y="155"/>
                </a:cubicBezTo>
                <a:cubicBezTo>
                  <a:pt x="32" y="155"/>
                  <a:pt x="32" y="155"/>
                  <a:pt x="32" y="155"/>
                </a:cubicBezTo>
                <a:cubicBezTo>
                  <a:pt x="52" y="170"/>
                  <a:pt x="52" y="170"/>
                  <a:pt x="52" y="170"/>
                </a:cubicBezTo>
                <a:close/>
                <a:moveTo>
                  <a:pt x="73" y="206"/>
                </a:moveTo>
                <a:cubicBezTo>
                  <a:pt x="73" y="206"/>
                  <a:pt x="73" y="206"/>
                  <a:pt x="73" y="206"/>
                </a:cubicBezTo>
                <a:cubicBezTo>
                  <a:pt x="73" y="206"/>
                  <a:pt x="72" y="206"/>
                  <a:pt x="72" y="206"/>
                </a:cubicBezTo>
                <a:cubicBezTo>
                  <a:pt x="71" y="206"/>
                  <a:pt x="68" y="206"/>
                  <a:pt x="65" y="205"/>
                </a:cubicBezTo>
                <a:cubicBezTo>
                  <a:pt x="60" y="203"/>
                  <a:pt x="57" y="200"/>
                  <a:pt x="57" y="198"/>
                </a:cubicBezTo>
                <a:cubicBezTo>
                  <a:pt x="57" y="197"/>
                  <a:pt x="57" y="196"/>
                  <a:pt x="57" y="195"/>
                </a:cubicBezTo>
                <a:cubicBezTo>
                  <a:pt x="57" y="195"/>
                  <a:pt x="57" y="194"/>
                  <a:pt x="57" y="194"/>
                </a:cubicBezTo>
                <a:cubicBezTo>
                  <a:pt x="58" y="188"/>
                  <a:pt x="62" y="179"/>
                  <a:pt x="65" y="173"/>
                </a:cubicBezTo>
                <a:cubicBezTo>
                  <a:pt x="65" y="173"/>
                  <a:pt x="65" y="173"/>
                  <a:pt x="65" y="173"/>
                </a:cubicBezTo>
                <a:cubicBezTo>
                  <a:pt x="66" y="173"/>
                  <a:pt x="67" y="172"/>
                  <a:pt x="67" y="172"/>
                </a:cubicBezTo>
                <a:cubicBezTo>
                  <a:pt x="67" y="171"/>
                  <a:pt x="68" y="170"/>
                  <a:pt x="68" y="169"/>
                </a:cubicBezTo>
                <a:cubicBezTo>
                  <a:pt x="68" y="169"/>
                  <a:pt x="68" y="169"/>
                  <a:pt x="68" y="169"/>
                </a:cubicBezTo>
                <a:cubicBezTo>
                  <a:pt x="70" y="166"/>
                  <a:pt x="71" y="165"/>
                  <a:pt x="72" y="164"/>
                </a:cubicBezTo>
                <a:cubicBezTo>
                  <a:pt x="76" y="163"/>
                  <a:pt x="84" y="169"/>
                  <a:pt x="85" y="171"/>
                </a:cubicBezTo>
                <a:cubicBezTo>
                  <a:pt x="85" y="172"/>
                  <a:pt x="85" y="172"/>
                  <a:pt x="85" y="172"/>
                </a:cubicBezTo>
                <a:cubicBezTo>
                  <a:pt x="86" y="172"/>
                  <a:pt x="86" y="173"/>
                  <a:pt x="85" y="175"/>
                </a:cubicBezTo>
                <a:cubicBezTo>
                  <a:pt x="85" y="175"/>
                  <a:pt x="85" y="175"/>
                  <a:pt x="85" y="175"/>
                </a:cubicBezTo>
                <a:lnTo>
                  <a:pt x="73" y="206"/>
                </a:lnTo>
                <a:close/>
                <a:moveTo>
                  <a:pt x="110" y="197"/>
                </a:moveTo>
                <a:cubicBezTo>
                  <a:pt x="110" y="197"/>
                  <a:pt x="110" y="197"/>
                  <a:pt x="110" y="197"/>
                </a:cubicBezTo>
                <a:cubicBezTo>
                  <a:pt x="102" y="221"/>
                  <a:pt x="102" y="221"/>
                  <a:pt x="102" y="221"/>
                </a:cubicBezTo>
                <a:cubicBezTo>
                  <a:pt x="102" y="221"/>
                  <a:pt x="102" y="221"/>
                  <a:pt x="102" y="221"/>
                </a:cubicBezTo>
                <a:cubicBezTo>
                  <a:pt x="99" y="221"/>
                  <a:pt x="94" y="220"/>
                  <a:pt x="90" y="217"/>
                </a:cubicBezTo>
                <a:cubicBezTo>
                  <a:pt x="87" y="215"/>
                  <a:pt x="86" y="214"/>
                  <a:pt x="85" y="212"/>
                </a:cubicBezTo>
                <a:cubicBezTo>
                  <a:pt x="85" y="212"/>
                  <a:pt x="85" y="212"/>
                  <a:pt x="85" y="212"/>
                </a:cubicBezTo>
                <a:cubicBezTo>
                  <a:pt x="97" y="181"/>
                  <a:pt x="97" y="181"/>
                  <a:pt x="97" y="181"/>
                </a:cubicBezTo>
                <a:cubicBezTo>
                  <a:pt x="97" y="181"/>
                  <a:pt x="97" y="181"/>
                  <a:pt x="97" y="181"/>
                </a:cubicBezTo>
                <a:cubicBezTo>
                  <a:pt x="103" y="182"/>
                  <a:pt x="109" y="185"/>
                  <a:pt x="110" y="187"/>
                </a:cubicBezTo>
                <a:cubicBezTo>
                  <a:pt x="110" y="187"/>
                  <a:pt x="110" y="187"/>
                  <a:pt x="110" y="187"/>
                </a:cubicBezTo>
                <a:cubicBezTo>
                  <a:pt x="110" y="188"/>
                  <a:pt x="111" y="191"/>
                  <a:pt x="110" y="197"/>
                </a:cubicBezTo>
                <a:close/>
                <a:moveTo>
                  <a:pt x="138" y="218"/>
                </a:moveTo>
                <a:cubicBezTo>
                  <a:pt x="138" y="218"/>
                  <a:pt x="138" y="218"/>
                  <a:pt x="138" y="218"/>
                </a:cubicBezTo>
                <a:cubicBezTo>
                  <a:pt x="138" y="218"/>
                  <a:pt x="138" y="218"/>
                  <a:pt x="138" y="218"/>
                </a:cubicBezTo>
                <a:cubicBezTo>
                  <a:pt x="138" y="219"/>
                  <a:pt x="137" y="219"/>
                  <a:pt x="137" y="219"/>
                </a:cubicBezTo>
                <a:cubicBezTo>
                  <a:pt x="136" y="221"/>
                  <a:pt x="136" y="223"/>
                  <a:pt x="136" y="225"/>
                </a:cubicBezTo>
                <a:cubicBezTo>
                  <a:pt x="136" y="225"/>
                  <a:pt x="136" y="225"/>
                  <a:pt x="136" y="225"/>
                </a:cubicBezTo>
                <a:cubicBezTo>
                  <a:pt x="136" y="225"/>
                  <a:pt x="136" y="225"/>
                  <a:pt x="136" y="225"/>
                </a:cubicBezTo>
                <a:cubicBezTo>
                  <a:pt x="135" y="227"/>
                  <a:pt x="134" y="229"/>
                  <a:pt x="132" y="230"/>
                </a:cubicBezTo>
                <a:cubicBezTo>
                  <a:pt x="131" y="231"/>
                  <a:pt x="130" y="231"/>
                  <a:pt x="128" y="231"/>
                </a:cubicBezTo>
                <a:cubicBezTo>
                  <a:pt x="124" y="231"/>
                  <a:pt x="118" y="228"/>
                  <a:pt x="115" y="225"/>
                </a:cubicBezTo>
                <a:cubicBezTo>
                  <a:pt x="115" y="225"/>
                  <a:pt x="115" y="225"/>
                  <a:pt x="115" y="225"/>
                </a:cubicBezTo>
                <a:cubicBezTo>
                  <a:pt x="115" y="225"/>
                  <a:pt x="115" y="225"/>
                  <a:pt x="115" y="225"/>
                </a:cubicBezTo>
                <a:cubicBezTo>
                  <a:pt x="122" y="201"/>
                  <a:pt x="122" y="201"/>
                  <a:pt x="122" y="201"/>
                </a:cubicBezTo>
                <a:cubicBezTo>
                  <a:pt x="122" y="201"/>
                  <a:pt x="122" y="201"/>
                  <a:pt x="122" y="201"/>
                </a:cubicBezTo>
                <a:cubicBezTo>
                  <a:pt x="124" y="200"/>
                  <a:pt x="127" y="199"/>
                  <a:pt x="129" y="200"/>
                </a:cubicBezTo>
                <a:cubicBezTo>
                  <a:pt x="132" y="200"/>
                  <a:pt x="137" y="201"/>
                  <a:pt x="138" y="205"/>
                </a:cubicBezTo>
                <a:cubicBezTo>
                  <a:pt x="139" y="208"/>
                  <a:pt x="139" y="213"/>
                  <a:pt x="138" y="218"/>
                </a:cubicBezTo>
                <a:close/>
                <a:moveTo>
                  <a:pt x="131" y="187"/>
                </a:moveTo>
                <a:cubicBezTo>
                  <a:pt x="129" y="187"/>
                  <a:pt x="126" y="187"/>
                  <a:pt x="124" y="187"/>
                </a:cubicBezTo>
                <a:cubicBezTo>
                  <a:pt x="123" y="187"/>
                  <a:pt x="123" y="187"/>
                  <a:pt x="123" y="187"/>
                </a:cubicBezTo>
                <a:cubicBezTo>
                  <a:pt x="123" y="187"/>
                  <a:pt x="123" y="187"/>
                  <a:pt x="123" y="187"/>
                </a:cubicBezTo>
                <a:cubicBezTo>
                  <a:pt x="123" y="185"/>
                  <a:pt x="123" y="184"/>
                  <a:pt x="123" y="184"/>
                </a:cubicBezTo>
                <a:cubicBezTo>
                  <a:pt x="121" y="175"/>
                  <a:pt x="109" y="169"/>
                  <a:pt x="98" y="168"/>
                </a:cubicBezTo>
                <a:cubicBezTo>
                  <a:pt x="98" y="168"/>
                  <a:pt x="98" y="168"/>
                  <a:pt x="98" y="168"/>
                </a:cubicBezTo>
                <a:cubicBezTo>
                  <a:pt x="98" y="168"/>
                  <a:pt x="98" y="168"/>
                  <a:pt x="98" y="168"/>
                </a:cubicBezTo>
                <a:cubicBezTo>
                  <a:pt x="98" y="168"/>
                  <a:pt x="98" y="168"/>
                  <a:pt x="98" y="167"/>
                </a:cubicBezTo>
                <a:cubicBezTo>
                  <a:pt x="96" y="162"/>
                  <a:pt x="90" y="156"/>
                  <a:pt x="84" y="154"/>
                </a:cubicBezTo>
                <a:cubicBezTo>
                  <a:pt x="78" y="151"/>
                  <a:pt x="73" y="150"/>
                  <a:pt x="68" y="152"/>
                </a:cubicBezTo>
                <a:cubicBezTo>
                  <a:pt x="65" y="153"/>
                  <a:pt x="63" y="155"/>
                  <a:pt x="60" y="158"/>
                </a:cubicBezTo>
                <a:cubicBezTo>
                  <a:pt x="60" y="159"/>
                  <a:pt x="60" y="159"/>
                  <a:pt x="60" y="159"/>
                </a:cubicBezTo>
                <a:cubicBezTo>
                  <a:pt x="59" y="158"/>
                  <a:pt x="59" y="158"/>
                  <a:pt x="59" y="158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50" y="32"/>
                  <a:pt x="50" y="32"/>
                  <a:pt x="50" y="32"/>
                </a:cubicBezTo>
                <a:cubicBezTo>
                  <a:pt x="107" y="32"/>
                  <a:pt x="107" y="32"/>
                  <a:pt x="107" y="32"/>
                </a:cubicBezTo>
                <a:cubicBezTo>
                  <a:pt x="107" y="32"/>
                  <a:pt x="107" y="32"/>
                  <a:pt x="107" y="32"/>
                </a:cubicBezTo>
                <a:cubicBezTo>
                  <a:pt x="82" y="90"/>
                  <a:pt x="82" y="90"/>
                  <a:pt x="82" y="90"/>
                </a:cubicBezTo>
                <a:cubicBezTo>
                  <a:pt x="82" y="90"/>
                  <a:pt x="82" y="91"/>
                  <a:pt x="82" y="91"/>
                </a:cubicBezTo>
                <a:cubicBezTo>
                  <a:pt x="82" y="92"/>
                  <a:pt x="79" y="101"/>
                  <a:pt x="86" y="108"/>
                </a:cubicBezTo>
                <a:cubicBezTo>
                  <a:pt x="91" y="115"/>
                  <a:pt x="100" y="117"/>
                  <a:pt x="113" y="116"/>
                </a:cubicBezTo>
                <a:cubicBezTo>
                  <a:pt x="135" y="114"/>
                  <a:pt x="142" y="101"/>
                  <a:pt x="148" y="91"/>
                </a:cubicBezTo>
                <a:cubicBezTo>
                  <a:pt x="150" y="86"/>
                  <a:pt x="152" y="82"/>
                  <a:pt x="155" y="79"/>
                </a:cubicBezTo>
                <a:cubicBezTo>
                  <a:pt x="164" y="72"/>
                  <a:pt x="174" y="70"/>
                  <a:pt x="187" y="74"/>
                </a:cubicBezTo>
                <a:cubicBezTo>
                  <a:pt x="193" y="75"/>
                  <a:pt x="214" y="96"/>
                  <a:pt x="231" y="115"/>
                </a:cubicBezTo>
                <a:cubicBezTo>
                  <a:pt x="231" y="115"/>
                  <a:pt x="231" y="115"/>
                  <a:pt x="231" y="115"/>
                </a:cubicBezTo>
                <a:cubicBezTo>
                  <a:pt x="272" y="155"/>
                  <a:pt x="272" y="155"/>
                  <a:pt x="272" y="155"/>
                </a:cubicBezTo>
                <a:cubicBezTo>
                  <a:pt x="272" y="155"/>
                  <a:pt x="272" y="155"/>
                  <a:pt x="272" y="155"/>
                </a:cubicBezTo>
                <a:cubicBezTo>
                  <a:pt x="271" y="159"/>
                  <a:pt x="268" y="164"/>
                  <a:pt x="264" y="167"/>
                </a:cubicBezTo>
                <a:cubicBezTo>
                  <a:pt x="261" y="170"/>
                  <a:pt x="257" y="172"/>
                  <a:pt x="254" y="172"/>
                </a:cubicBezTo>
                <a:cubicBezTo>
                  <a:pt x="254" y="172"/>
                  <a:pt x="254" y="172"/>
                  <a:pt x="254" y="172"/>
                </a:cubicBezTo>
                <a:cubicBezTo>
                  <a:pt x="253" y="172"/>
                  <a:pt x="253" y="172"/>
                  <a:pt x="253" y="172"/>
                </a:cubicBezTo>
                <a:cubicBezTo>
                  <a:pt x="220" y="145"/>
                  <a:pt x="220" y="145"/>
                  <a:pt x="220" y="145"/>
                </a:cubicBezTo>
                <a:cubicBezTo>
                  <a:pt x="217" y="142"/>
                  <a:pt x="212" y="135"/>
                  <a:pt x="212" y="132"/>
                </a:cubicBezTo>
                <a:cubicBezTo>
                  <a:pt x="212" y="128"/>
                  <a:pt x="209" y="126"/>
                  <a:pt x="205" y="126"/>
                </a:cubicBezTo>
                <a:cubicBezTo>
                  <a:pt x="205" y="126"/>
                  <a:pt x="205" y="126"/>
                  <a:pt x="205" y="126"/>
                </a:cubicBezTo>
                <a:cubicBezTo>
                  <a:pt x="201" y="126"/>
                  <a:pt x="199" y="129"/>
                  <a:pt x="199" y="133"/>
                </a:cubicBezTo>
                <a:cubicBezTo>
                  <a:pt x="200" y="142"/>
                  <a:pt x="209" y="152"/>
                  <a:pt x="211" y="154"/>
                </a:cubicBezTo>
                <a:cubicBezTo>
                  <a:pt x="211" y="155"/>
                  <a:pt x="211" y="155"/>
                  <a:pt x="212" y="155"/>
                </a:cubicBezTo>
                <a:cubicBezTo>
                  <a:pt x="245" y="182"/>
                  <a:pt x="245" y="182"/>
                  <a:pt x="245" y="182"/>
                </a:cubicBezTo>
                <a:cubicBezTo>
                  <a:pt x="245" y="182"/>
                  <a:pt x="245" y="183"/>
                  <a:pt x="246" y="183"/>
                </a:cubicBezTo>
                <a:cubicBezTo>
                  <a:pt x="246" y="183"/>
                  <a:pt x="246" y="183"/>
                  <a:pt x="246" y="183"/>
                </a:cubicBezTo>
                <a:cubicBezTo>
                  <a:pt x="246" y="183"/>
                  <a:pt x="246" y="183"/>
                  <a:pt x="246" y="183"/>
                </a:cubicBezTo>
                <a:cubicBezTo>
                  <a:pt x="245" y="186"/>
                  <a:pt x="243" y="189"/>
                  <a:pt x="240" y="192"/>
                </a:cubicBezTo>
                <a:cubicBezTo>
                  <a:pt x="236" y="195"/>
                  <a:pt x="232" y="197"/>
                  <a:pt x="228" y="197"/>
                </a:cubicBezTo>
                <a:cubicBezTo>
                  <a:pt x="228" y="197"/>
                  <a:pt x="228" y="197"/>
                  <a:pt x="228" y="197"/>
                </a:cubicBezTo>
                <a:cubicBezTo>
                  <a:pt x="228" y="197"/>
                  <a:pt x="228" y="197"/>
                  <a:pt x="228" y="197"/>
                </a:cubicBezTo>
                <a:cubicBezTo>
                  <a:pt x="193" y="168"/>
                  <a:pt x="193" y="168"/>
                  <a:pt x="193" y="168"/>
                </a:cubicBezTo>
                <a:cubicBezTo>
                  <a:pt x="192" y="167"/>
                  <a:pt x="190" y="167"/>
                  <a:pt x="188" y="167"/>
                </a:cubicBezTo>
                <a:cubicBezTo>
                  <a:pt x="186" y="167"/>
                  <a:pt x="185" y="168"/>
                  <a:pt x="184" y="169"/>
                </a:cubicBezTo>
                <a:cubicBezTo>
                  <a:pt x="183" y="171"/>
                  <a:pt x="182" y="172"/>
                  <a:pt x="182" y="174"/>
                </a:cubicBezTo>
                <a:cubicBezTo>
                  <a:pt x="182" y="176"/>
                  <a:pt x="183" y="177"/>
                  <a:pt x="185" y="178"/>
                </a:cubicBezTo>
                <a:cubicBezTo>
                  <a:pt x="219" y="206"/>
                  <a:pt x="219" y="206"/>
                  <a:pt x="219" y="206"/>
                </a:cubicBezTo>
                <a:cubicBezTo>
                  <a:pt x="219" y="206"/>
                  <a:pt x="219" y="206"/>
                  <a:pt x="219" y="206"/>
                </a:cubicBezTo>
                <a:cubicBezTo>
                  <a:pt x="218" y="210"/>
                  <a:pt x="216" y="213"/>
                  <a:pt x="213" y="215"/>
                </a:cubicBezTo>
                <a:cubicBezTo>
                  <a:pt x="211" y="218"/>
                  <a:pt x="207" y="219"/>
                  <a:pt x="204" y="219"/>
                </a:cubicBezTo>
                <a:cubicBezTo>
                  <a:pt x="204" y="219"/>
                  <a:pt x="204" y="219"/>
                  <a:pt x="204" y="219"/>
                </a:cubicBezTo>
                <a:cubicBezTo>
                  <a:pt x="204" y="219"/>
                  <a:pt x="204" y="219"/>
                  <a:pt x="204" y="219"/>
                </a:cubicBezTo>
                <a:cubicBezTo>
                  <a:pt x="171" y="194"/>
                  <a:pt x="171" y="194"/>
                  <a:pt x="171" y="194"/>
                </a:cubicBezTo>
                <a:cubicBezTo>
                  <a:pt x="170" y="193"/>
                  <a:pt x="168" y="193"/>
                  <a:pt x="166" y="193"/>
                </a:cubicBezTo>
                <a:cubicBezTo>
                  <a:pt x="165" y="193"/>
                  <a:pt x="163" y="194"/>
                  <a:pt x="162" y="196"/>
                </a:cubicBezTo>
                <a:cubicBezTo>
                  <a:pt x="161" y="197"/>
                  <a:pt x="161" y="199"/>
                  <a:pt x="161" y="201"/>
                </a:cubicBezTo>
                <a:cubicBezTo>
                  <a:pt x="161" y="202"/>
                  <a:pt x="162" y="204"/>
                  <a:pt x="163" y="205"/>
                </a:cubicBezTo>
                <a:cubicBezTo>
                  <a:pt x="188" y="224"/>
                  <a:pt x="188" y="224"/>
                  <a:pt x="188" y="224"/>
                </a:cubicBezTo>
                <a:cubicBezTo>
                  <a:pt x="188" y="224"/>
                  <a:pt x="188" y="224"/>
                  <a:pt x="188" y="224"/>
                </a:cubicBezTo>
                <a:cubicBezTo>
                  <a:pt x="187" y="224"/>
                  <a:pt x="186" y="225"/>
                  <a:pt x="185" y="225"/>
                </a:cubicBezTo>
                <a:cubicBezTo>
                  <a:pt x="182" y="225"/>
                  <a:pt x="179" y="226"/>
                  <a:pt x="176" y="226"/>
                </a:cubicBezTo>
                <a:cubicBezTo>
                  <a:pt x="168" y="226"/>
                  <a:pt x="158" y="223"/>
                  <a:pt x="151" y="220"/>
                </a:cubicBezTo>
                <a:cubicBezTo>
                  <a:pt x="151" y="220"/>
                  <a:pt x="151" y="220"/>
                  <a:pt x="151" y="220"/>
                </a:cubicBezTo>
                <a:cubicBezTo>
                  <a:pt x="151" y="220"/>
                  <a:pt x="151" y="220"/>
                  <a:pt x="151" y="220"/>
                </a:cubicBezTo>
                <a:cubicBezTo>
                  <a:pt x="153" y="212"/>
                  <a:pt x="152" y="205"/>
                  <a:pt x="151" y="201"/>
                </a:cubicBezTo>
                <a:cubicBezTo>
                  <a:pt x="149" y="193"/>
                  <a:pt x="141" y="188"/>
                  <a:pt x="131" y="18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450D9A-1938-A246-1AAB-AD8E71380FE7}"/>
              </a:ext>
            </a:extLst>
          </p:cNvPr>
          <p:cNvSpPr txBox="1"/>
          <p:nvPr/>
        </p:nvSpPr>
        <p:spPr>
          <a:xfrm>
            <a:off x="5082260" y="1455745"/>
            <a:ext cx="2971800" cy="609092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defTabSz="228600"/>
            <a:r>
              <a:rPr lang="sk-SK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Spolupráca biznis a neziskového </a:t>
            </a:r>
            <a:endParaRPr lang="sk-SK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28600"/>
            <a:r>
              <a:rPr lang="sk-SK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sektora</a:t>
            </a:r>
            <a:endParaRPr lang="en-US" sz="14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Graphic 20" descr="Classroom outline">
            <a:extLst>
              <a:ext uri="{FF2B5EF4-FFF2-40B4-BE49-F238E27FC236}">
                <a16:creationId xmlns:a16="http://schemas.microsoft.com/office/drawing/2014/main" id="{83B36588-0322-A4BD-8243-BC20017D0F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08362" y="2670362"/>
            <a:ext cx="508305" cy="508305"/>
          </a:xfrm>
          <a:prstGeom prst="rect">
            <a:avLst/>
          </a:prstGeom>
        </p:spPr>
      </p:pic>
      <p:pic>
        <p:nvPicPr>
          <p:cNvPr id="22" name="Graphic 21" descr="Questions outline">
            <a:extLst>
              <a:ext uri="{FF2B5EF4-FFF2-40B4-BE49-F238E27FC236}">
                <a16:creationId xmlns:a16="http://schemas.microsoft.com/office/drawing/2014/main" id="{6E17EB54-10C8-0E04-8077-A5E2F08C83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78091" y="1930645"/>
            <a:ext cx="578453" cy="57845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65BDCF2-B909-BD80-29AD-D755E8484C05}"/>
              </a:ext>
            </a:extLst>
          </p:cNvPr>
          <p:cNvSpPr txBox="1"/>
          <p:nvPr/>
        </p:nvSpPr>
        <p:spPr>
          <a:xfrm>
            <a:off x="5082260" y="2123016"/>
            <a:ext cx="3765187" cy="43743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defTabSz="228600"/>
            <a:r>
              <a:rPr lang="sk-SK" sz="1400" dirty="0">
                <a:latin typeface="Arial" panose="020B0604020202020204" pitchFamily="34" charset="0"/>
                <a:cs typeface="Arial" panose="020B0604020202020204" pitchFamily="34" charset="0"/>
              </a:rPr>
              <a:t>Pomoc neziskovým organizáciám </a:t>
            </a:r>
          </a:p>
          <a:p>
            <a:pPr algn="l" defTabSz="228600"/>
            <a:r>
              <a:rPr lang="sk-SK" sz="1400" dirty="0">
                <a:latin typeface="Arial" panose="020B0604020202020204" pitchFamily="34" charset="0"/>
                <a:cs typeface="Arial" panose="020B0604020202020204" pitchFamily="34" charset="0"/>
              </a:rPr>
              <a:t>s reálnymi výzvami</a:t>
            </a:r>
            <a:endParaRPr lang="en-US" sz="14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39792A-BCFE-D899-5A96-CBC1E1D72F21}"/>
              </a:ext>
            </a:extLst>
          </p:cNvPr>
          <p:cNvSpPr txBox="1"/>
          <p:nvPr/>
        </p:nvSpPr>
        <p:spPr>
          <a:xfrm>
            <a:off x="5082260" y="2828944"/>
            <a:ext cx="2971800" cy="43743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defTabSz="228600"/>
            <a:r>
              <a:rPr lang="sk-SK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Praktické</a:t>
            </a:r>
            <a:r>
              <a:rPr lang="sk-SK" sz="1400" dirty="0">
                <a:latin typeface="Arial" panose="020B0604020202020204" pitchFamily="34" charset="0"/>
                <a:cs typeface="Arial" panose="020B0604020202020204" pitchFamily="34" charset="0"/>
              </a:rPr>
              <a:t> vzdelávanie študentov</a:t>
            </a:r>
            <a:endParaRPr lang="en-US" sz="14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Graphic 25" descr="Brainstorm outline">
            <a:extLst>
              <a:ext uri="{FF2B5EF4-FFF2-40B4-BE49-F238E27FC236}">
                <a16:creationId xmlns:a16="http://schemas.microsoft.com/office/drawing/2014/main" id="{85C87D73-CC88-627B-7BCE-1A318D1B138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431434" y="3339931"/>
            <a:ext cx="508305" cy="50830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E30443C-B7CB-A209-6893-346BBF6EC4AD}"/>
              </a:ext>
            </a:extLst>
          </p:cNvPr>
          <p:cNvSpPr txBox="1"/>
          <p:nvPr/>
        </p:nvSpPr>
        <p:spPr>
          <a:xfrm>
            <a:off x="5082260" y="3489152"/>
            <a:ext cx="2971800" cy="43743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defTabSz="228600">
              <a:spcAft>
                <a:spcPts val="1200"/>
              </a:spcAft>
            </a:pPr>
            <a:r>
              <a:rPr lang="sk-SK" sz="1400" dirty="0">
                <a:latin typeface="Arial" panose="020B0604020202020204" pitchFamily="34" charset="0"/>
                <a:cs typeface="Arial" panose="020B0604020202020204" pitchFamily="34" charset="0"/>
              </a:rPr>
              <a:t>Zdieľanie </a:t>
            </a:r>
            <a:r>
              <a:rPr lang="sk-SK" sz="1400" dirty="0" err="1">
                <a:latin typeface="Arial" panose="020B0604020202020204" pitchFamily="34" charset="0"/>
                <a:cs typeface="Arial" panose="020B0604020202020204" pitchFamily="34" charset="0"/>
              </a:rPr>
              <a:t>biznisových</a:t>
            </a:r>
            <a:r>
              <a:rPr lang="sk-SK" sz="1400" dirty="0">
                <a:latin typeface="Arial" panose="020B0604020202020204" pitchFamily="34" charset="0"/>
                <a:cs typeface="Arial" panose="020B0604020202020204" pitchFamily="34" charset="0"/>
              </a:rPr>
              <a:t> skúseností </a:t>
            </a:r>
            <a:endParaRPr lang="en-US" sz="14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64DC96-A2CB-9C05-9872-B877381CD921}"/>
              </a:ext>
            </a:extLst>
          </p:cNvPr>
          <p:cNvSpPr txBox="1"/>
          <p:nvPr/>
        </p:nvSpPr>
        <p:spPr>
          <a:xfrm>
            <a:off x="5082260" y="4076207"/>
            <a:ext cx="2724462" cy="43743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defTabSz="228600"/>
            <a:r>
              <a:rPr lang="sk-SK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Zvýšenie spoločenskej angažovanosti </a:t>
            </a:r>
          </a:p>
          <a:p>
            <a:pPr algn="l" defTabSz="228600"/>
            <a:r>
              <a:rPr lang="sk-SK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k-SK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 rozvoj zamestnancov Accenture</a:t>
            </a:r>
          </a:p>
        </p:txBody>
      </p:sp>
      <p:pic>
        <p:nvPicPr>
          <p:cNvPr id="30" name="Graphic 29" descr="Aspiration outline">
            <a:extLst>
              <a:ext uri="{FF2B5EF4-FFF2-40B4-BE49-F238E27FC236}">
                <a16:creationId xmlns:a16="http://schemas.microsoft.com/office/drawing/2014/main" id="{12159EDC-E0A1-E368-73D4-92B1AB40214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393171" y="4009500"/>
            <a:ext cx="568338" cy="568338"/>
          </a:xfrm>
          <a:prstGeom prst="rect">
            <a:avLst/>
          </a:prstGeom>
        </p:spPr>
      </p:pic>
      <p:pic>
        <p:nvPicPr>
          <p:cNvPr id="33" name="Picture 4" descr="Človek v ohrození - Pomáhajte spolu s nami :Človek v ohrození">
            <a:extLst>
              <a:ext uri="{FF2B5EF4-FFF2-40B4-BE49-F238E27FC236}">
                <a16:creationId xmlns:a16="http://schemas.microsoft.com/office/drawing/2014/main" id="{609513F6-5B8C-3256-551F-B14A9A7FB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187" y="5740703"/>
            <a:ext cx="611924" cy="30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Liga za ľudské práva - Hrl.sk">
            <a:extLst>
              <a:ext uri="{FF2B5EF4-FFF2-40B4-BE49-F238E27FC236}">
                <a16:creationId xmlns:a16="http://schemas.microsoft.com/office/drawing/2014/main" id="{5E8F8A59-255F-6E49-CF8D-CE93FE78B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667" y="5730501"/>
            <a:ext cx="385969" cy="33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0" descr="Centrum environmentálnej a etickej výchovy Živica | Zaježka portál">
            <a:extLst>
              <a:ext uri="{FF2B5EF4-FFF2-40B4-BE49-F238E27FC236}">
                <a16:creationId xmlns:a16="http://schemas.microsoft.com/office/drawing/2014/main" id="{94E49DD2-5B55-ADBA-B007-0C7BFD16D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662" y="5640511"/>
            <a:ext cx="433510" cy="51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www.nadaciapontis.sk/data/program/80/logo/logo-g30-upr.png">
            <a:extLst>
              <a:ext uri="{FF2B5EF4-FFF2-40B4-BE49-F238E27FC236}">
                <a16:creationId xmlns:a16="http://schemas.microsoft.com/office/drawing/2014/main" id="{25A64180-76BE-DD64-BA10-A4DF6753B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188" y="6362841"/>
            <a:ext cx="638744" cy="24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D7B92AF-93E9-BB64-302F-6E3394B83C0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702175" y="6168363"/>
            <a:ext cx="638744" cy="638744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CF45DF4-BBCC-F8B5-02FC-AA0B40C5E254}"/>
              </a:ext>
            </a:extLst>
          </p:cNvPr>
          <p:cNvSpPr txBox="1"/>
          <p:nvPr/>
        </p:nvSpPr>
        <p:spPr>
          <a:xfrm>
            <a:off x="8390901" y="3009331"/>
            <a:ext cx="363726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rokov </a:t>
            </a:r>
            <a:r>
              <a:rPr lang="sk-SK" sz="1400" kern="0" dirty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realizácie projektov v praxi</a:t>
            </a:r>
            <a:endParaRPr kumimoji="0" lang="sk-SK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150+ </a:t>
            </a:r>
            <a:r>
              <a:rPr kumimoji="0" lang="sk-SK" sz="1400" b="1" i="0" u="none" strike="noStrike" kern="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študentov </a:t>
            </a:r>
            <a:r>
              <a:rPr kumimoji="0" lang="sk-SK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so skúsenosťou z reálneho projektu v praxi a so získanými novými zručnosťami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kumimoji="0" lang="sk-SK" sz="1400" b="1" i="0" u="none" strike="noStrike" kern="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12+ </a:t>
            </a:r>
            <a:r>
              <a:rPr kumimoji="0" lang="sk-SK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realizovaných</a:t>
            </a:r>
            <a:r>
              <a:rPr kumimoji="0" lang="sk-SK" sz="1400" b="1" i="0" u="none" strike="noStrike" kern="0" cap="none" spc="0" normalizeH="0" baseline="0" noProof="0" dirty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 </a:t>
            </a:r>
            <a:r>
              <a:rPr kumimoji="0" lang="sk-SK" sz="1400" b="1" i="0" u="none" strike="noStrike" kern="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projektov</a:t>
            </a:r>
            <a:r>
              <a:rPr kumimoji="0" lang="sk-SK" sz="1400" b="1" i="0" u="none" strike="noStrike" kern="0" cap="none" spc="0" normalizeH="0" baseline="0" noProof="0" dirty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 </a:t>
            </a:r>
            <a:r>
              <a:rPr kumimoji="0" lang="sk-SK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pre klientov z neziskového a verejného sektora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sk-SK" sz="14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kern="0" dirty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technické </a:t>
            </a:r>
            <a:r>
              <a:rPr lang="sk-SK" sz="1400" b="1" kern="0" dirty="0">
                <a:solidFill>
                  <a:srgbClr val="9933FF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implementácie</a:t>
            </a:r>
            <a:r>
              <a:rPr lang="sk-SK" sz="1400" kern="0" dirty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 systémov dodané po skončení projektu na základe výstupov od študentov</a:t>
            </a:r>
            <a:endParaRPr kumimoji="0" lang="sk-SK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sk-SK" sz="14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b="1" kern="0" dirty="0">
                <a:solidFill>
                  <a:srgbClr val="9933FF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IT riešenia </a:t>
            </a:r>
            <a:r>
              <a:rPr lang="sk-SK" sz="1400" kern="0" dirty="0">
                <a:solidFill>
                  <a:srgbClr val="000000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dodané v rámci projektu</a:t>
            </a:r>
            <a:endParaRPr kumimoji="0" lang="sk-SK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21D0954-D850-C2FE-B70F-3A410B50A6D6}"/>
              </a:ext>
            </a:extLst>
          </p:cNvPr>
          <p:cNvSpPr txBox="1"/>
          <p:nvPr/>
        </p:nvSpPr>
        <p:spPr>
          <a:xfrm>
            <a:off x="8486267" y="2573493"/>
            <a:ext cx="1635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Naše výsledky</a:t>
            </a:r>
            <a:endParaRPr lang="en-US" sz="1600" b="1" dirty="0">
              <a:solidFill>
                <a:srgbClr val="99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AEA208-E59C-6053-0F04-BF3A4A74D66F}"/>
              </a:ext>
            </a:extLst>
          </p:cNvPr>
          <p:cNvSpPr txBox="1"/>
          <p:nvPr/>
        </p:nvSpPr>
        <p:spPr>
          <a:xfrm>
            <a:off x="4425502" y="4920577"/>
            <a:ext cx="3150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</a:t>
            </a:r>
            <a:r>
              <a:rPr lang="sk-SK" sz="16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organizácie, </a:t>
            </a:r>
          </a:p>
          <a:p>
            <a:r>
              <a:rPr lang="sk-SK" sz="16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ktorým sme spoločne pomohli</a:t>
            </a:r>
            <a:endParaRPr lang="en-US" sz="1600" b="1" dirty="0">
              <a:solidFill>
                <a:srgbClr val="99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Picture 41" descr="Logo, icon, company name&#10;&#10;Description automatically generated with medium confidence">
            <a:extLst>
              <a:ext uri="{FF2B5EF4-FFF2-40B4-BE49-F238E27FC236}">
                <a16:creationId xmlns:a16="http://schemas.microsoft.com/office/drawing/2014/main" id="{E62C8664-B913-7245-6F5D-2BF42CDDA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902" y="6291310"/>
            <a:ext cx="385198" cy="39285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90C8CC86-66E7-5D17-CCF7-37ADBDE9D174}"/>
              </a:ext>
            </a:extLst>
          </p:cNvPr>
          <p:cNvSpPr txBox="1"/>
          <p:nvPr/>
        </p:nvSpPr>
        <p:spPr>
          <a:xfrm>
            <a:off x="4425502" y="277743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Ciele projektu</a:t>
            </a:r>
            <a:endParaRPr lang="en-US" sz="1600" b="1" dirty="0">
              <a:solidFill>
                <a:srgbClr val="99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3">
            <a:extLst>
              <a:ext uri="{FF2B5EF4-FFF2-40B4-BE49-F238E27FC236}">
                <a16:creationId xmlns:a16="http://schemas.microsoft.com/office/drawing/2014/main" id="{FBE8B18D-6EE3-FD46-46FF-EF4D40316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rightnessContrast bright="-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1495" y="149043"/>
            <a:ext cx="3197578" cy="2135331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0">
            <a:extLst>
              <a:ext uri="{FF2B5EF4-FFF2-40B4-BE49-F238E27FC236}">
                <a16:creationId xmlns:a16="http://schemas.microsoft.com/office/drawing/2014/main" id="{1EF680BB-ADEC-5E53-E5DD-02D877D22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72" y="4908004"/>
            <a:ext cx="2922246" cy="186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Zelená Škola | Zvolen">
            <a:extLst>
              <a:ext uri="{FF2B5EF4-FFF2-40B4-BE49-F238E27FC236}">
                <a16:creationId xmlns:a16="http://schemas.microsoft.com/office/drawing/2014/main" id="{3839501D-EE66-53D3-3273-48B9EA191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724" y="5638876"/>
            <a:ext cx="513283" cy="51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004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68B07776149F6489B49DE5723BA65AF" ma:contentTypeVersion="13" ma:contentTypeDescription="Vytvoří nový dokument" ma:contentTypeScope="" ma:versionID="c1075bb6206ae31f462b4ef2667a0167">
  <xsd:schema xmlns:xsd="http://www.w3.org/2001/XMLSchema" xmlns:xs="http://www.w3.org/2001/XMLSchema" xmlns:p="http://schemas.microsoft.com/office/2006/metadata/properties" xmlns:ns2="ca75af4f-63cf-4b10-b368-fa399a260f8c" xmlns:ns3="a1f449ad-801c-4c8e-a49d-6750f174d4ad" targetNamespace="http://schemas.microsoft.com/office/2006/metadata/properties" ma:root="true" ma:fieldsID="1afb2e06de0bda1893d441fb7ae02cf4" ns2:_="" ns3:_="">
    <xsd:import namespace="ca75af4f-63cf-4b10-b368-fa399a260f8c"/>
    <xsd:import namespace="a1f449ad-801c-4c8e-a49d-6750f174d4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75af4f-63cf-4b10-b368-fa399a260f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Značky obrázků" ma:readOnly="false" ma:fieldId="{5cf76f15-5ced-4ddc-b409-7134ff3c332f}" ma:taxonomyMulti="true" ma:sspId="28fccb43-589e-4dd3-be02-dde011ed90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449ad-801c-4c8e-a49d-6750f174d4a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a7a864d-77e4-4aab-9d7a-71019211645d}" ma:internalName="TaxCatchAll" ma:showField="CatchAllData" ma:web="a1f449ad-801c-4c8e-a49d-6750f174d4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75af4f-63cf-4b10-b368-fa399a260f8c">
      <Terms xmlns="http://schemas.microsoft.com/office/infopath/2007/PartnerControls"/>
    </lcf76f155ced4ddcb4097134ff3c332f>
    <TaxCatchAll xmlns="a1f449ad-801c-4c8e-a49d-6750f174d4ad" xsi:nil="true"/>
  </documentManagement>
</p:properties>
</file>

<file path=customXml/itemProps1.xml><?xml version="1.0" encoding="utf-8"?>
<ds:datastoreItem xmlns:ds="http://schemas.openxmlformats.org/officeDocument/2006/customXml" ds:itemID="{559509A0-3867-48F6-AEE9-6C7401D593B2}"/>
</file>

<file path=customXml/itemProps2.xml><?xml version="1.0" encoding="utf-8"?>
<ds:datastoreItem xmlns:ds="http://schemas.openxmlformats.org/officeDocument/2006/customXml" ds:itemID="{0BA45078-CAF3-483C-BDEA-813797D4E1D0}"/>
</file>

<file path=customXml/itemProps3.xml><?xml version="1.0" encoding="utf-8"?>
<ds:datastoreItem xmlns:ds="http://schemas.openxmlformats.org/officeDocument/2006/customXml" ds:itemID="{A6B59E78-C386-4EE2-8568-3C582E8C0D77}"/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148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Hubinska, Ivana</dc:creator>
  <cp:lastModifiedBy>Hubinska, Ivana</cp:lastModifiedBy>
  <cp:revision>13</cp:revision>
  <dcterms:created xsi:type="dcterms:W3CDTF">2023-01-31T14:38:11Z</dcterms:created>
  <dcterms:modified xsi:type="dcterms:W3CDTF">2023-01-31T20:00:50Z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0x010100068B07776149F6489B49DE5723BA65AF</vt:lpwstr>
  </property>
</Properties>
</file>