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4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Masters/slideMaster2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tags/tag9.xml" ContentType="application/vnd.openxmlformats-officedocument.presentationml.tags+xml"/>
  <Override PartName="/ppt/tags/tag3.xml" ContentType="application/vnd.openxmlformats-officedocument.presentationml.tag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gs/tag2.xml" ContentType="application/vnd.openxmlformats-officedocument.presentationml.tags+xml"/>
  <Override PartName="/docProps/core.xml" ContentType="application/vnd.openxmlformats-package.core-properties+xml"/>
  <Override PartName="/ppt/tags/tag14.xml" ContentType="application/vnd.openxmlformats-officedocument.presentationml.tags+xml"/>
  <Override PartName="/ppt/tags/tag4.xml" ContentType="application/vnd.openxmlformats-officedocument.presentationml.tags+xml"/>
  <Override PartName="/ppt/tags/tag7.xml" ContentType="application/vnd.openxmlformats-officedocument.presentationml.tags+xml"/>
  <Override PartName="/ppt/tags/tag11.xml" ContentType="application/vnd.openxmlformats-officedocument.presentationml.tags+xml"/>
  <Override PartName="/ppt/tags/tag8.xml" ContentType="application/vnd.openxmlformats-officedocument.presentationml.tags+xml"/>
  <Override PartName="/ppt/tags/tag10.xml" ContentType="application/vnd.openxmlformats-officedocument.presentationml.tags+xml"/>
  <Override PartName="/ppt/tags/tag12.xml" ContentType="application/vnd.openxmlformats-officedocument.presentationml.tags+xml"/>
  <Override PartName="/ppt/tags/tag6.xml" ContentType="application/vnd.openxmlformats-officedocument.presentationml.tags+xml"/>
  <Override PartName="/ppt/tags/tag13.xml" ContentType="application/vnd.openxmlformats-officedocument.presentationml.tags+xml"/>
  <Override PartName="/ppt/tags/tag15.xml" ContentType="application/vnd.openxmlformats-officedocument.presentationml.tags+xml"/>
  <Override PartName="/ppt/tags/tag5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  <p:sldMasterId id="2147483755" r:id="rId2"/>
  </p:sldMasterIdLst>
  <p:notesMasterIdLst>
    <p:notesMasterId r:id="rId4"/>
  </p:notesMasterIdLst>
  <p:handoutMasterIdLst>
    <p:handoutMasterId r:id="rId5"/>
  </p:handoutMasterIdLst>
  <p:sldIdLst>
    <p:sldId id="552" r:id="rId3"/>
  </p:sldIdLst>
  <p:sldSz cx="10691813" cy="6011863"/>
  <p:notesSz cx="6858000" cy="9144000"/>
  <p:custDataLst>
    <p:tags r:id="rId6"/>
  </p:custDataLst>
  <p:defaultTextStyle>
    <a:defPPr>
      <a:defRPr lang="cs-CZ"/>
    </a:defPPr>
    <a:lvl1pPr marL="0" algn="l" defTabSz="104274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72" algn="l" defTabSz="104274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42" algn="l" defTabSz="104274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114" algn="l" defTabSz="104274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87" algn="l" defTabSz="104274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858" algn="l" defTabSz="104274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229" algn="l" defTabSz="104274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601" algn="l" defTabSz="104274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973" algn="l" defTabSz="104274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A7178EF7-9504-422E-B0D6-568C15DAE539}">
          <p14:sldIdLst>
            <p14:sldId id="552"/>
          </p14:sldIdLst>
        </p14:section>
      </p14:sectionLst>
    </p:ext>
    <p:ext uri="{EFAFB233-063F-42B5-8137-9DF3F51BA10A}">
      <p15:sldGuideLst xmlns:p15="http://schemas.microsoft.com/office/powerpoint/2012/main">
        <p15:guide id="2" orient="horz" pos="3368" userDrawn="1">
          <p15:clr>
            <a:srgbClr val="A4A3A4"/>
          </p15:clr>
        </p15:guide>
        <p15:guide id="3" orient="horz" pos="828" userDrawn="1">
          <p15:clr>
            <a:srgbClr val="A4A3A4"/>
          </p15:clr>
        </p15:guide>
        <p15:guide id="4" pos="283" userDrawn="1">
          <p15:clr>
            <a:srgbClr val="A4A3A4"/>
          </p15:clr>
        </p15:guide>
        <p15:guide id="5" pos="64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Světlý styl 2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570" autoAdjust="0"/>
  </p:normalViewPr>
  <p:slideViewPr>
    <p:cSldViewPr snapToGrid="0">
      <p:cViewPr varScale="1">
        <p:scale>
          <a:sx n="126" d="100"/>
          <a:sy n="126" d="100"/>
        </p:scale>
        <p:origin x="624" y="156"/>
      </p:cViewPr>
      <p:guideLst>
        <p:guide orient="horz" pos="3368"/>
        <p:guide orient="horz" pos="828"/>
        <p:guide pos="283"/>
        <p:guide pos="645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75" d="100"/>
          <a:sy n="75" d="100"/>
        </p:scale>
        <p:origin x="3234" y="44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openxmlformats.org/officeDocument/2006/relationships/customXml" Target="../customXml/item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400000" cy="324000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endParaRPr lang="en-GB" sz="900" dirty="0">
              <a:latin typeface="SKODA Next" panose="020B050402060302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886000" y="0"/>
            <a:ext cx="972000" cy="324000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fld id="{839AC645-426F-485D-BF89-D5B06960D6A1}" type="datetimeFigureOut">
              <a:rPr lang="en-GB" sz="900" smtClean="0">
                <a:latin typeface="SKODA Next" panose="020B0504020603020204" pitchFamily="34" charset="0"/>
                <a:ea typeface="Verdana" pitchFamily="34" charset="0"/>
                <a:cs typeface="Verdana" pitchFamily="34" charset="0"/>
              </a:rPr>
              <a:pPr/>
              <a:t>23/01/2023</a:t>
            </a:fld>
            <a:endParaRPr lang="en-GB" sz="900" dirty="0">
              <a:latin typeface="SKODA Next" panose="020B050402060302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820000"/>
            <a:ext cx="5400000" cy="324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endParaRPr lang="en-GB" sz="900" dirty="0">
              <a:latin typeface="SKODA Next" panose="020B050402060302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886000" y="8820000"/>
            <a:ext cx="972000" cy="324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D4CF9FA0-453B-44E2-87EE-486FCDD97806}" type="slidenum">
              <a:rPr lang="en-GB" sz="900" smtClean="0">
                <a:latin typeface="SKODA Next" panose="020B0504020603020204" pitchFamily="34" charset="0"/>
                <a:ea typeface="Verdana" pitchFamily="34" charset="0"/>
                <a:cs typeface="Verdana" pitchFamily="34" charset="0"/>
              </a:rPr>
              <a:pPr/>
              <a:t>‹#›</a:t>
            </a:fld>
            <a:endParaRPr lang="en-GB" sz="900" dirty="0">
              <a:latin typeface="SKODA Next" panose="020B0504020603020204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387286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400000" cy="324000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900">
                <a:latin typeface="SKODA Next" panose="020B0504020603020204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886000" y="0"/>
            <a:ext cx="972000" cy="324000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900">
                <a:latin typeface="SKODA Next" panose="020B0504020603020204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3DF265A4-7ECE-4568-9246-39EF07969DAF}" type="datetimeFigureOut">
              <a:rPr lang="en-GB" smtClean="0"/>
              <a:pPr/>
              <a:t>23/01/2023</a:t>
            </a:fld>
            <a:endParaRPr lang="en-GB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820000"/>
            <a:ext cx="5400000" cy="324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latin typeface="SKODA Next" panose="020B0504020603020204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886000" y="8820000"/>
            <a:ext cx="972000" cy="324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latin typeface="SKODA Next" panose="020B0504020603020204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7DCD363E-0387-4F03-A368-7EC1FE0C90C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2837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179946" algn="l" defTabSz="1042742" rtl="0" eaLnBrk="1" latinLnBrk="0" hangingPunct="1">
      <a:buClr>
        <a:schemeClr val="tx1"/>
      </a:buClr>
      <a:buFont typeface="SKODA Next" panose="020B0504020603020204" pitchFamily="34" charset="0"/>
      <a:buChar char="−"/>
      <a:defRPr sz="900" kern="1200">
        <a:solidFill>
          <a:schemeClr val="tx1"/>
        </a:solidFill>
        <a:latin typeface="SKODA Next" panose="020B0504020603020204" pitchFamily="34" charset="0"/>
        <a:ea typeface="Verdana" pitchFamily="34" charset="0"/>
        <a:cs typeface="Verdana" pitchFamily="34" charset="0"/>
      </a:defRPr>
    </a:lvl1pPr>
    <a:lvl2pPr marL="179946" indent="179946" algn="l" defTabSz="1042742" rtl="0" eaLnBrk="1" latinLnBrk="0" hangingPunct="1">
      <a:buClr>
        <a:schemeClr val="tx1"/>
      </a:buClr>
      <a:buFont typeface="SKODA Next" panose="020B0504020603020204" pitchFamily="34" charset="0"/>
      <a:buChar char="−"/>
      <a:defRPr sz="900" kern="1200">
        <a:solidFill>
          <a:schemeClr val="tx1"/>
        </a:solidFill>
        <a:latin typeface="SKODA Next" panose="020B0504020603020204" pitchFamily="34" charset="0"/>
        <a:ea typeface="Verdana" pitchFamily="34" charset="0"/>
        <a:cs typeface="Verdana" pitchFamily="34" charset="0"/>
      </a:defRPr>
    </a:lvl2pPr>
    <a:lvl3pPr marL="359892" indent="179946" algn="l" defTabSz="1042742" rtl="0" eaLnBrk="1" latinLnBrk="0" hangingPunct="1">
      <a:buClr>
        <a:schemeClr val="tx1"/>
      </a:buClr>
      <a:buFont typeface="SKODA Next" panose="020B0504020603020204" pitchFamily="34" charset="0"/>
      <a:buChar char="−"/>
      <a:defRPr sz="900" kern="1200">
        <a:solidFill>
          <a:schemeClr val="tx1"/>
        </a:solidFill>
        <a:latin typeface="SKODA Next" panose="020B0504020603020204" pitchFamily="34" charset="0"/>
        <a:ea typeface="Verdana" pitchFamily="34" charset="0"/>
        <a:cs typeface="Verdana" pitchFamily="34" charset="0"/>
      </a:defRPr>
    </a:lvl3pPr>
    <a:lvl4pPr marL="539838" indent="179946" algn="l" defTabSz="1042742" rtl="0" eaLnBrk="1" latinLnBrk="0" hangingPunct="1">
      <a:buClr>
        <a:schemeClr val="tx1"/>
      </a:buClr>
      <a:buFont typeface="SKODA Next" panose="020B0504020603020204" pitchFamily="34" charset="0"/>
      <a:buChar char="−"/>
      <a:defRPr sz="900" kern="1200">
        <a:solidFill>
          <a:schemeClr val="tx1"/>
        </a:solidFill>
        <a:latin typeface="SKODA Next" panose="020B0504020603020204" pitchFamily="34" charset="0"/>
        <a:ea typeface="Verdana" pitchFamily="34" charset="0"/>
        <a:cs typeface="Verdana" pitchFamily="34" charset="0"/>
      </a:defRPr>
    </a:lvl4pPr>
    <a:lvl5pPr marL="719784" indent="179946" algn="l" defTabSz="1042742" rtl="0" eaLnBrk="1" latinLnBrk="0" hangingPunct="1">
      <a:buClr>
        <a:schemeClr val="tx1"/>
      </a:buClr>
      <a:buFont typeface="SKODA Next" panose="020B0504020603020204" pitchFamily="34" charset="0"/>
      <a:buChar char="−"/>
      <a:defRPr sz="900" kern="1200">
        <a:solidFill>
          <a:schemeClr val="tx1"/>
        </a:solidFill>
        <a:latin typeface="SKODA Next" panose="020B0504020603020204" pitchFamily="34" charset="0"/>
        <a:ea typeface="Verdana" pitchFamily="34" charset="0"/>
        <a:cs typeface="Verdana" pitchFamily="34" charset="0"/>
      </a:defRPr>
    </a:lvl5pPr>
    <a:lvl6pPr marL="2606858" algn="l" defTabSz="104274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229" algn="l" defTabSz="104274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601" algn="l" defTabSz="104274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973" algn="l" defTabSz="104274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.emf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.sv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.emf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.sv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Master" Target="../slideMasters/slideMaster1.xml"/><Relationship Id="rId7" Type="http://schemas.openxmlformats.org/officeDocument/2006/relationships/oleObject" Target="../embeddings/oleObject3.bin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.emf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.svg"/><Relationship Id="rId4" Type="http://schemas.openxmlformats.org/officeDocument/2006/relationships/image" Target="../media/image8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.emf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.svg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.emf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.svg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.emf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.svg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Master" Target="../slideMasters/slideMaster1.xml"/><Relationship Id="rId7" Type="http://schemas.openxmlformats.org/officeDocument/2006/relationships/oleObject" Target="../embeddings/oleObject4.bin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.emf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.sv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.emf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5.sv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.emf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5.sv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FF7A7E-2F88-BCC5-C055-008483D90682}"/>
              </a:ext>
            </a:extLst>
          </p:cNvPr>
          <p:cNvSpPr/>
          <p:nvPr userDrawn="1"/>
        </p:nvSpPr>
        <p:spPr>
          <a:xfrm>
            <a:off x="0" y="0"/>
            <a:ext cx="5220000" cy="1404000"/>
          </a:xfrm>
          <a:custGeom>
            <a:avLst/>
            <a:gdLst>
              <a:gd name="connsiteX0" fmla="*/ 0 w 5220000"/>
              <a:gd name="connsiteY0" fmla="*/ 0 h 1404000"/>
              <a:gd name="connsiteX1" fmla="*/ 5220000 w 5220000"/>
              <a:gd name="connsiteY1" fmla="*/ 0 h 1404000"/>
              <a:gd name="connsiteX2" fmla="*/ 5220000 w 5220000"/>
              <a:gd name="connsiteY2" fmla="*/ 1404000 h 1404000"/>
              <a:gd name="connsiteX3" fmla="*/ 0 w 5220000"/>
              <a:gd name="connsiteY3" fmla="*/ 1404000 h 1404000"/>
              <a:gd name="connsiteX4" fmla="*/ 0 w 5220000"/>
              <a:gd name="connsiteY4" fmla="*/ 0 h 1404000"/>
              <a:gd name="connsiteX0" fmla="*/ 0 w 5220000"/>
              <a:gd name="connsiteY0" fmla="*/ 0 h 1404000"/>
              <a:gd name="connsiteX1" fmla="*/ 5220000 w 5220000"/>
              <a:gd name="connsiteY1" fmla="*/ 0 h 1404000"/>
              <a:gd name="connsiteX2" fmla="*/ 5220000 w 5220000"/>
              <a:gd name="connsiteY2" fmla="*/ 1404000 h 1404000"/>
              <a:gd name="connsiteX3" fmla="*/ 0 w 5220000"/>
              <a:gd name="connsiteY3" fmla="*/ 1404000 h 1404000"/>
              <a:gd name="connsiteX4" fmla="*/ 0 w 5220000"/>
              <a:gd name="connsiteY4" fmla="*/ 0 h 1404000"/>
              <a:gd name="connsiteX0" fmla="*/ 0 w 5220000"/>
              <a:gd name="connsiteY0" fmla="*/ 0 h 1404000"/>
              <a:gd name="connsiteX1" fmla="*/ 5220000 w 5220000"/>
              <a:gd name="connsiteY1" fmla="*/ 0 h 1404000"/>
              <a:gd name="connsiteX2" fmla="*/ 0 w 5220000"/>
              <a:gd name="connsiteY2" fmla="*/ 1404000 h 1404000"/>
              <a:gd name="connsiteX3" fmla="*/ 0 w 5220000"/>
              <a:gd name="connsiteY3" fmla="*/ 0 h 14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0000" h="1404000">
                <a:moveTo>
                  <a:pt x="0" y="0"/>
                </a:moveTo>
                <a:lnTo>
                  <a:pt x="5220000" y="0"/>
                </a:lnTo>
                <a:lnTo>
                  <a:pt x="0" y="1404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BDC93D-8677-8F98-0413-5586CAD9ECEE}"/>
              </a:ext>
            </a:extLst>
          </p:cNvPr>
          <p:cNvSpPr/>
          <p:nvPr userDrawn="1"/>
        </p:nvSpPr>
        <p:spPr>
          <a:xfrm>
            <a:off x="8136000" y="0"/>
            <a:ext cx="2556000" cy="6011863"/>
          </a:xfrm>
          <a:custGeom>
            <a:avLst/>
            <a:gdLst>
              <a:gd name="connsiteX0" fmla="*/ 0 w 2556000"/>
              <a:gd name="connsiteY0" fmla="*/ 0 h 6011863"/>
              <a:gd name="connsiteX1" fmla="*/ 2556000 w 2556000"/>
              <a:gd name="connsiteY1" fmla="*/ 0 h 6011863"/>
              <a:gd name="connsiteX2" fmla="*/ 2556000 w 2556000"/>
              <a:gd name="connsiteY2" fmla="*/ 6011863 h 6011863"/>
              <a:gd name="connsiteX3" fmla="*/ 0 w 2556000"/>
              <a:gd name="connsiteY3" fmla="*/ 6011863 h 6011863"/>
              <a:gd name="connsiteX4" fmla="*/ 0 w 2556000"/>
              <a:gd name="connsiteY4" fmla="*/ 0 h 6011863"/>
              <a:gd name="connsiteX0" fmla="*/ 1600200 w 2556000"/>
              <a:gd name="connsiteY0" fmla="*/ 0 h 6011863"/>
              <a:gd name="connsiteX1" fmla="*/ 2556000 w 2556000"/>
              <a:gd name="connsiteY1" fmla="*/ 0 h 6011863"/>
              <a:gd name="connsiteX2" fmla="*/ 2556000 w 2556000"/>
              <a:gd name="connsiteY2" fmla="*/ 6011863 h 6011863"/>
              <a:gd name="connsiteX3" fmla="*/ 0 w 2556000"/>
              <a:gd name="connsiteY3" fmla="*/ 6011863 h 6011863"/>
              <a:gd name="connsiteX4" fmla="*/ 1600200 w 2556000"/>
              <a:gd name="connsiteY4" fmla="*/ 0 h 601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6000" h="6011863">
                <a:moveTo>
                  <a:pt x="1600200" y="0"/>
                </a:moveTo>
                <a:lnTo>
                  <a:pt x="2556000" y="0"/>
                </a:lnTo>
                <a:lnTo>
                  <a:pt x="2556000" y="6011863"/>
                </a:lnTo>
                <a:lnTo>
                  <a:pt x="0" y="6011863"/>
                </a:lnTo>
                <a:lnTo>
                  <a:pt x="1600200" y="0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21EEB25-02FD-89D3-1BD1-8F48F076C97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71122" y="5556311"/>
            <a:ext cx="1671428" cy="180000"/>
          </a:xfrm>
          <a:prstGeom prst="rect">
            <a:avLst/>
          </a:prstGeom>
        </p:spPr>
      </p:pic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264"/>
          <a:ext cx="1587" cy="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think-cell Slide" r:id="rId6" imgW="399" imgH="398" progId="TCLayout.ActiveDocument.1">
                  <p:embed/>
                </p:oleObj>
              </mc:Choice>
              <mc:Fallback>
                <p:oleObj name="think-cell Slide" r:id="rId6" imgW="399" imgH="39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90" y="1264"/>
                        <a:ext cx="1587" cy="1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6"/>
          <p:cNvSpPr>
            <a:spLocks noGrp="1"/>
          </p:cNvSpPr>
          <p:nvPr userDrawn="1">
            <p:ph type="title" hasCustomPrompt="1"/>
          </p:nvPr>
        </p:nvSpPr>
        <p:spPr>
          <a:xfrm>
            <a:off x="449263" y="1314450"/>
            <a:ext cx="7686550" cy="4032250"/>
          </a:xfrm>
        </p:spPr>
        <p:txBody>
          <a:bodyPr anchor="b" anchorCtr="0">
            <a:noAutofit/>
          </a:bodyPr>
          <a:lstStyle>
            <a:lvl1pPr>
              <a:lnSpc>
                <a:spcPts val="6000"/>
              </a:lnSpc>
              <a:defRPr sz="6000" b="0" cap="none" baseline="0">
                <a:solidFill>
                  <a:schemeClr val="accent1"/>
                </a:solidFill>
                <a:latin typeface="SKODA Next Light" panose="020B0304020603020204" pitchFamily="34" charset="0"/>
              </a:defRPr>
            </a:lvl1pPr>
          </a:lstStyle>
          <a:p>
            <a:r>
              <a:rPr lang="en-GB" noProof="0"/>
              <a:t>Presentation</a:t>
            </a:r>
            <a:br>
              <a:rPr lang="en-GB" noProof="0"/>
            </a:br>
            <a:r>
              <a:rPr lang="en-GB" noProof="0"/>
              <a:t>Title</a:t>
            </a:r>
          </a:p>
        </p:txBody>
      </p:sp>
      <p:sp>
        <p:nvSpPr>
          <p:cNvPr id="16" name="Zástupný symbol pro číslo snímku 5"/>
          <p:cNvSpPr>
            <a:spLocks noGrp="1"/>
          </p:cNvSpPr>
          <p:nvPr userDrawn="1">
            <p:ph type="sldNum" sz="quarter" idx="10"/>
          </p:nvPr>
        </p:nvSpPr>
        <p:spPr>
          <a:xfrm>
            <a:off x="449263" y="5776670"/>
            <a:ext cx="269960" cy="180000"/>
          </a:xfrm>
        </p:spPr>
        <p:txBody>
          <a:bodyPr/>
          <a:lstStyle>
            <a:lvl1pPr>
              <a:defRPr>
                <a:noFill/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Zástupný symbol pro zápatí 6"/>
          <p:cNvSpPr>
            <a:spLocks noGrp="1"/>
          </p:cNvSpPr>
          <p:nvPr userDrawn="1">
            <p:ph type="ftr" sz="quarter" idx="11"/>
          </p:nvPr>
        </p:nvSpPr>
        <p:spPr>
          <a:xfrm>
            <a:off x="449262" y="5598000"/>
            <a:ext cx="7686737" cy="180000"/>
          </a:xfrm>
          <a:noFill/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sz="1200" b="0" smtClean="0">
                <a:solidFill>
                  <a:schemeClr val="accent1"/>
                </a:solidFill>
                <a:effectLst/>
                <a:latin typeface="SKODA Next Light" panose="020B0304020603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SXX | Date | Presentation Title | Department | Name</a:t>
            </a:r>
          </a:p>
        </p:txBody>
      </p:sp>
    </p:spTree>
    <p:extLst>
      <p:ext uri="{BB962C8B-B14F-4D97-AF65-F5344CB8AC3E}">
        <p14:creationId xmlns:p14="http://schemas.microsoft.com/office/powerpoint/2010/main" val="814654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en-GB" noProof="0"/>
              <a:t>SXX | Date | Presentation Title | Department | Name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2" hasCustomPrompt="1"/>
          </p:nvPr>
        </p:nvSpPr>
        <p:spPr>
          <a:xfrm>
            <a:off x="449263" y="1314450"/>
            <a:ext cx="3168650" cy="4032250"/>
          </a:xfrm>
        </p:spPr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en-GB" noProof="0"/>
              <a:t>First level text</a:t>
            </a:r>
          </a:p>
          <a:p>
            <a:pPr lvl="1"/>
            <a:r>
              <a:rPr lang="en-GB" noProof="0"/>
              <a:t>Second level text</a:t>
            </a:r>
          </a:p>
          <a:p>
            <a:pPr lvl="2"/>
            <a:r>
              <a:rPr lang="en-GB" noProof="0"/>
              <a:t>Third level text</a:t>
            </a:r>
          </a:p>
          <a:p>
            <a:pPr lvl="3"/>
            <a:r>
              <a:rPr lang="en-GB" noProof="0"/>
              <a:t>Fourth level text</a:t>
            </a:r>
          </a:p>
          <a:p>
            <a:pPr lvl="4"/>
            <a:r>
              <a:rPr lang="en-GB" noProof="0"/>
              <a:t>Fifth level text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3762375" y="1314450"/>
            <a:ext cx="6480175" cy="4032250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en-GB" noProof="0"/>
              <a:t>Picture</a:t>
            </a:r>
          </a:p>
        </p:txBody>
      </p:sp>
      <p:sp>
        <p:nvSpPr>
          <p:cNvPr id="15" name="Zástupný symbol pro text 28"/>
          <p:cNvSpPr>
            <a:spLocks noGrp="1"/>
          </p:cNvSpPr>
          <p:nvPr>
            <p:ph type="body" sz="quarter" idx="14" hasCustomPrompt="1"/>
          </p:nvPr>
        </p:nvSpPr>
        <p:spPr>
          <a:xfrm>
            <a:off x="449263" y="648000"/>
            <a:ext cx="9793287" cy="360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Headline Text (Page Message)</a:t>
            </a:r>
          </a:p>
        </p:txBody>
      </p:sp>
    </p:spTree>
    <p:extLst>
      <p:ext uri="{BB962C8B-B14F-4D97-AF65-F5344CB8AC3E}">
        <p14:creationId xmlns:p14="http://schemas.microsoft.com/office/powerpoint/2010/main" val="3968414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en-GB" noProof="0"/>
              <a:t>SXX | Date | Presentation Title | Department | Name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449263" y="1314450"/>
            <a:ext cx="9793288" cy="4032250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en-GB" noProof="0"/>
              <a:t>Picture</a:t>
            </a:r>
          </a:p>
        </p:txBody>
      </p:sp>
      <p:sp>
        <p:nvSpPr>
          <p:cNvPr id="13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449263" y="648000"/>
            <a:ext cx="9793287" cy="360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Headline Text (Page Message)</a:t>
            </a:r>
          </a:p>
        </p:txBody>
      </p:sp>
    </p:spTree>
    <p:extLst>
      <p:ext uri="{BB962C8B-B14F-4D97-AF65-F5344CB8AC3E}">
        <p14:creationId xmlns:p14="http://schemas.microsoft.com/office/powerpoint/2010/main" val="2899805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10691813" cy="5346700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en-GB" noProof="0"/>
              <a:t>Picture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en-GB" noProof="0"/>
              <a:t>SXX | Date | Presentation Title | Department | Name</a:t>
            </a:r>
          </a:p>
        </p:txBody>
      </p:sp>
    </p:spTree>
    <p:extLst>
      <p:ext uri="{BB962C8B-B14F-4D97-AF65-F5344CB8AC3E}">
        <p14:creationId xmlns:p14="http://schemas.microsoft.com/office/powerpoint/2010/main" val="3036453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tli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SXX | Date | Presentation Title | Department | Name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449979" y="1314450"/>
            <a:ext cx="4823696" cy="1691100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Picture</a:t>
            </a: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4" hasCustomPrompt="1"/>
          </p:nvPr>
        </p:nvSpPr>
        <p:spPr>
          <a:xfrm>
            <a:off x="449979" y="3077550"/>
            <a:ext cx="4823696" cy="1800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/>
              <a:t>Caption</a:t>
            </a:r>
          </a:p>
        </p:txBody>
      </p:sp>
      <p:sp>
        <p:nvSpPr>
          <p:cNvPr id="14" name="Zástupný symbol pro obrázek 10"/>
          <p:cNvSpPr>
            <a:spLocks noGrp="1"/>
          </p:cNvSpPr>
          <p:nvPr>
            <p:ph type="pic" sz="quarter" idx="15" hasCustomPrompt="1"/>
          </p:nvPr>
        </p:nvSpPr>
        <p:spPr>
          <a:xfrm>
            <a:off x="449263" y="3402900"/>
            <a:ext cx="4823696" cy="1691100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Picture</a:t>
            </a:r>
          </a:p>
        </p:txBody>
      </p:sp>
      <p:sp>
        <p:nvSpPr>
          <p:cNvPr id="15" name="Zástupný symbol pro text 12"/>
          <p:cNvSpPr>
            <a:spLocks noGrp="1"/>
          </p:cNvSpPr>
          <p:nvPr>
            <p:ph type="body" sz="quarter" idx="16" hasCustomPrompt="1"/>
          </p:nvPr>
        </p:nvSpPr>
        <p:spPr>
          <a:xfrm>
            <a:off x="449263" y="5166000"/>
            <a:ext cx="4823696" cy="1800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/>
              <a:t>Caption</a:t>
            </a:r>
          </a:p>
        </p:txBody>
      </p:sp>
      <p:sp>
        <p:nvSpPr>
          <p:cNvPr id="16" name="Zástupný symbol pro obrázek 10"/>
          <p:cNvSpPr>
            <a:spLocks noGrp="1"/>
          </p:cNvSpPr>
          <p:nvPr>
            <p:ph type="pic" sz="quarter" idx="17" hasCustomPrompt="1"/>
          </p:nvPr>
        </p:nvSpPr>
        <p:spPr>
          <a:xfrm>
            <a:off x="5419570" y="1314450"/>
            <a:ext cx="4823696" cy="1691100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Picture</a:t>
            </a:r>
          </a:p>
        </p:txBody>
      </p:sp>
      <p:sp>
        <p:nvSpPr>
          <p:cNvPr id="17" name="Zástupný symbol pro text 12"/>
          <p:cNvSpPr>
            <a:spLocks noGrp="1"/>
          </p:cNvSpPr>
          <p:nvPr>
            <p:ph type="body" sz="quarter" idx="18" hasCustomPrompt="1"/>
          </p:nvPr>
        </p:nvSpPr>
        <p:spPr>
          <a:xfrm>
            <a:off x="5419570" y="3077550"/>
            <a:ext cx="4823696" cy="1800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/>
              <a:t>Caption</a:t>
            </a:r>
          </a:p>
        </p:txBody>
      </p:sp>
      <p:sp>
        <p:nvSpPr>
          <p:cNvPr id="18" name="Zástupný symbol pro obrázek 10"/>
          <p:cNvSpPr>
            <a:spLocks noGrp="1"/>
          </p:cNvSpPr>
          <p:nvPr>
            <p:ph type="pic" sz="quarter" idx="19" hasCustomPrompt="1"/>
          </p:nvPr>
        </p:nvSpPr>
        <p:spPr>
          <a:xfrm>
            <a:off x="5418854" y="3402900"/>
            <a:ext cx="4823696" cy="1691100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Picture</a:t>
            </a:r>
          </a:p>
        </p:txBody>
      </p:sp>
      <p:sp>
        <p:nvSpPr>
          <p:cNvPr id="19" name="Zástupný symbol pro text 12"/>
          <p:cNvSpPr>
            <a:spLocks noGrp="1"/>
          </p:cNvSpPr>
          <p:nvPr>
            <p:ph type="body" sz="quarter" idx="20" hasCustomPrompt="1"/>
          </p:nvPr>
        </p:nvSpPr>
        <p:spPr>
          <a:xfrm>
            <a:off x="5418854" y="5166000"/>
            <a:ext cx="4823696" cy="1800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/>
              <a:t>Caption</a:t>
            </a:r>
          </a:p>
        </p:txBody>
      </p:sp>
      <p:sp>
        <p:nvSpPr>
          <p:cNvPr id="24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449263" y="648000"/>
            <a:ext cx="9793287" cy="360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/>
              <a:t>Subheading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/>
              <a:t>Headline Text (Page Message)</a:t>
            </a:r>
          </a:p>
        </p:txBody>
      </p:sp>
    </p:spTree>
    <p:extLst>
      <p:ext uri="{BB962C8B-B14F-4D97-AF65-F5344CB8AC3E}">
        <p14:creationId xmlns:p14="http://schemas.microsoft.com/office/powerpoint/2010/main" val="284968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r>
              <a:rPr lang="en-US" noProof="0"/>
              <a:t>SXX | Date | Presentation Title | Department | Name</a:t>
            </a:r>
            <a:endParaRPr lang="en-GB" noProof="0"/>
          </a:p>
        </p:txBody>
      </p:sp>
      <p:sp>
        <p:nvSpPr>
          <p:cNvPr id="10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449263" y="648000"/>
            <a:ext cx="9793288" cy="360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en-GB" noProof="0" dirty="0"/>
              <a:t>Subheading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/>
              <a:t>Next Chapter</a:t>
            </a:r>
          </a:p>
        </p:txBody>
      </p:sp>
    </p:spTree>
    <p:extLst>
      <p:ext uri="{BB962C8B-B14F-4D97-AF65-F5344CB8AC3E}">
        <p14:creationId xmlns:p14="http://schemas.microsoft.com/office/powerpoint/2010/main" val="75277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Emera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E04D5E7-7402-1B77-3F07-B7B9A28ED3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41200" y="5659200"/>
            <a:ext cx="1002857" cy="108000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  <a:latin typeface="SKODA Next" panose="020B0504020603020204" pitchFamily="34" charset="0"/>
              </a:defRPr>
            </a:lvl1pPr>
          </a:lstStyle>
          <a:p>
            <a:r>
              <a:rPr lang="en-US"/>
              <a:t>SXX | Date | Presentation Title | Department | Name</a:t>
            </a:r>
            <a:endParaRPr lang="en-GB"/>
          </a:p>
        </p:txBody>
      </p:sp>
      <p:sp>
        <p:nvSpPr>
          <p:cNvPr id="10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449263" y="648000"/>
            <a:ext cx="9793288" cy="360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/>
              <a:t>Subheading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Next Chapter</a:t>
            </a:r>
          </a:p>
        </p:txBody>
      </p:sp>
    </p:spTree>
    <p:extLst>
      <p:ext uri="{BB962C8B-B14F-4D97-AF65-F5344CB8AC3E}">
        <p14:creationId xmlns:p14="http://schemas.microsoft.com/office/powerpoint/2010/main" val="2079367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Electric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CBC3C684-5239-0E95-9F6B-4AF6E908E5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39693" y="5660476"/>
            <a:ext cx="1002857" cy="108000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SKODA Next" panose="020B0504020603020204" pitchFamily="34" charset="0"/>
              </a:defRPr>
            </a:lvl1pPr>
          </a:lstStyle>
          <a:p>
            <a:r>
              <a:rPr lang="en-US"/>
              <a:t>SXX | Date | Presentation Title | Department | Name</a:t>
            </a:r>
            <a:endParaRPr lang="en-GB"/>
          </a:p>
        </p:txBody>
      </p:sp>
      <p:sp>
        <p:nvSpPr>
          <p:cNvPr id="10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449263" y="648000"/>
            <a:ext cx="9793288" cy="360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Subheading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Next Chapter</a:t>
            </a:r>
          </a:p>
        </p:txBody>
      </p:sp>
    </p:spTree>
    <p:extLst>
      <p:ext uri="{BB962C8B-B14F-4D97-AF65-F5344CB8AC3E}">
        <p14:creationId xmlns:p14="http://schemas.microsoft.com/office/powerpoint/2010/main" val="1010432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Gre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r>
              <a:rPr lang="en-US" noProof="0"/>
              <a:t>SXX | Date | Presentation Title | Department | Name</a:t>
            </a:r>
            <a:endParaRPr lang="en-GB" noProof="0"/>
          </a:p>
        </p:txBody>
      </p:sp>
      <p:sp>
        <p:nvSpPr>
          <p:cNvPr id="10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449263" y="648000"/>
            <a:ext cx="9793288" cy="360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en-GB" noProof="0" dirty="0"/>
              <a:t>Subheading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/>
              <a:t>Next Chapter</a:t>
            </a:r>
          </a:p>
        </p:txBody>
      </p:sp>
    </p:spTree>
    <p:extLst>
      <p:ext uri="{BB962C8B-B14F-4D97-AF65-F5344CB8AC3E}">
        <p14:creationId xmlns:p14="http://schemas.microsoft.com/office/powerpoint/2010/main" val="3861763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FF7A7E-2F88-BCC5-C055-008483D90682}"/>
              </a:ext>
            </a:extLst>
          </p:cNvPr>
          <p:cNvSpPr/>
          <p:nvPr userDrawn="1"/>
        </p:nvSpPr>
        <p:spPr>
          <a:xfrm>
            <a:off x="0" y="0"/>
            <a:ext cx="5220000" cy="1404000"/>
          </a:xfrm>
          <a:custGeom>
            <a:avLst/>
            <a:gdLst>
              <a:gd name="connsiteX0" fmla="*/ 0 w 5220000"/>
              <a:gd name="connsiteY0" fmla="*/ 0 h 1404000"/>
              <a:gd name="connsiteX1" fmla="*/ 5220000 w 5220000"/>
              <a:gd name="connsiteY1" fmla="*/ 0 h 1404000"/>
              <a:gd name="connsiteX2" fmla="*/ 5220000 w 5220000"/>
              <a:gd name="connsiteY2" fmla="*/ 1404000 h 1404000"/>
              <a:gd name="connsiteX3" fmla="*/ 0 w 5220000"/>
              <a:gd name="connsiteY3" fmla="*/ 1404000 h 1404000"/>
              <a:gd name="connsiteX4" fmla="*/ 0 w 5220000"/>
              <a:gd name="connsiteY4" fmla="*/ 0 h 1404000"/>
              <a:gd name="connsiteX0" fmla="*/ 0 w 5220000"/>
              <a:gd name="connsiteY0" fmla="*/ 0 h 1404000"/>
              <a:gd name="connsiteX1" fmla="*/ 5220000 w 5220000"/>
              <a:gd name="connsiteY1" fmla="*/ 0 h 1404000"/>
              <a:gd name="connsiteX2" fmla="*/ 5220000 w 5220000"/>
              <a:gd name="connsiteY2" fmla="*/ 1404000 h 1404000"/>
              <a:gd name="connsiteX3" fmla="*/ 0 w 5220000"/>
              <a:gd name="connsiteY3" fmla="*/ 1404000 h 1404000"/>
              <a:gd name="connsiteX4" fmla="*/ 0 w 5220000"/>
              <a:gd name="connsiteY4" fmla="*/ 0 h 1404000"/>
              <a:gd name="connsiteX0" fmla="*/ 0 w 5220000"/>
              <a:gd name="connsiteY0" fmla="*/ 0 h 1404000"/>
              <a:gd name="connsiteX1" fmla="*/ 5220000 w 5220000"/>
              <a:gd name="connsiteY1" fmla="*/ 0 h 1404000"/>
              <a:gd name="connsiteX2" fmla="*/ 0 w 5220000"/>
              <a:gd name="connsiteY2" fmla="*/ 1404000 h 1404000"/>
              <a:gd name="connsiteX3" fmla="*/ 0 w 5220000"/>
              <a:gd name="connsiteY3" fmla="*/ 0 h 14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0000" h="1404000">
                <a:moveTo>
                  <a:pt x="0" y="0"/>
                </a:moveTo>
                <a:lnTo>
                  <a:pt x="5220000" y="0"/>
                </a:lnTo>
                <a:lnTo>
                  <a:pt x="0" y="1404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5000"/>
              <a:lumOff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BDC93D-8677-8F98-0413-5586CAD9ECEE}"/>
              </a:ext>
            </a:extLst>
          </p:cNvPr>
          <p:cNvSpPr/>
          <p:nvPr userDrawn="1"/>
        </p:nvSpPr>
        <p:spPr>
          <a:xfrm>
            <a:off x="8136000" y="0"/>
            <a:ext cx="2556000" cy="6011863"/>
          </a:xfrm>
          <a:custGeom>
            <a:avLst/>
            <a:gdLst>
              <a:gd name="connsiteX0" fmla="*/ 0 w 2556000"/>
              <a:gd name="connsiteY0" fmla="*/ 0 h 6011863"/>
              <a:gd name="connsiteX1" fmla="*/ 2556000 w 2556000"/>
              <a:gd name="connsiteY1" fmla="*/ 0 h 6011863"/>
              <a:gd name="connsiteX2" fmla="*/ 2556000 w 2556000"/>
              <a:gd name="connsiteY2" fmla="*/ 6011863 h 6011863"/>
              <a:gd name="connsiteX3" fmla="*/ 0 w 2556000"/>
              <a:gd name="connsiteY3" fmla="*/ 6011863 h 6011863"/>
              <a:gd name="connsiteX4" fmla="*/ 0 w 2556000"/>
              <a:gd name="connsiteY4" fmla="*/ 0 h 6011863"/>
              <a:gd name="connsiteX0" fmla="*/ 1600200 w 2556000"/>
              <a:gd name="connsiteY0" fmla="*/ 0 h 6011863"/>
              <a:gd name="connsiteX1" fmla="*/ 2556000 w 2556000"/>
              <a:gd name="connsiteY1" fmla="*/ 0 h 6011863"/>
              <a:gd name="connsiteX2" fmla="*/ 2556000 w 2556000"/>
              <a:gd name="connsiteY2" fmla="*/ 6011863 h 6011863"/>
              <a:gd name="connsiteX3" fmla="*/ 0 w 2556000"/>
              <a:gd name="connsiteY3" fmla="*/ 6011863 h 6011863"/>
              <a:gd name="connsiteX4" fmla="*/ 1600200 w 2556000"/>
              <a:gd name="connsiteY4" fmla="*/ 0 h 601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6000" h="6011863">
                <a:moveTo>
                  <a:pt x="1600200" y="0"/>
                </a:moveTo>
                <a:lnTo>
                  <a:pt x="2556000" y="0"/>
                </a:lnTo>
                <a:lnTo>
                  <a:pt x="2556000" y="6011863"/>
                </a:lnTo>
                <a:lnTo>
                  <a:pt x="0" y="6011863"/>
                </a:lnTo>
                <a:lnTo>
                  <a:pt x="1600200" y="0"/>
                </a:lnTo>
                <a:close/>
              </a:path>
            </a:pathLst>
          </a:custGeom>
          <a:solidFill>
            <a:schemeClr val="accent1">
              <a:lumMod val="25000"/>
              <a:lumOff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76F2B00-11F9-05A7-0019-CDAB04333AB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71121" y="5558992"/>
            <a:ext cx="1671429" cy="180000"/>
          </a:xfrm>
          <a:prstGeom prst="rect">
            <a:avLst/>
          </a:prstGeom>
        </p:spPr>
      </p:pic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264"/>
          <a:ext cx="1587" cy="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think-cell Slide" r:id="rId6" imgW="399" imgH="398" progId="TCLayout.ActiveDocument.1">
                  <p:embed/>
                </p:oleObj>
              </mc:Choice>
              <mc:Fallback>
                <p:oleObj name="think-cell Slide" r:id="rId6" imgW="399" imgH="398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90" y="1264"/>
                        <a:ext cx="1587" cy="1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6"/>
          <p:cNvSpPr>
            <a:spLocks noGrp="1"/>
          </p:cNvSpPr>
          <p:nvPr userDrawn="1">
            <p:ph type="title" hasCustomPrompt="1"/>
          </p:nvPr>
        </p:nvSpPr>
        <p:spPr>
          <a:xfrm>
            <a:off x="449263" y="1314450"/>
            <a:ext cx="7686550" cy="4032250"/>
          </a:xfrm>
        </p:spPr>
        <p:txBody>
          <a:bodyPr anchor="b" anchorCtr="0">
            <a:noAutofit/>
          </a:bodyPr>
          <a:lstStyle>
            <a:lvl1pPr>
              <a:lnSpc>
                <a:spcPts val="6000"/>
              </a:lnSpc>
              <a:defRPr sz="6000" b="0" cap="none" baseline="0">
                <a:solidFill>
                  <a:schemeClr val="tx1"/>
                </a:solidFill>
                <a:latin typeface="SKODA Next Light" panose="020B0304020603020204" pitchFamily="34" charset="0"/>
              </a:defRPr>
            </a:lvl1pPr>
          </a:lstStyle>
          <a:p>
            <a:r>
              <a:rPr lang="en-GB" noProof="0"/>
              <a:t>Presentation</a:t>
            </a:r>
            <a:br>
              <a:rPr lang="en-GB" noProof="0"/>
            </a:br>
            <a:r>
              <a:rPr lang="en-GB" noProof="0"/>
              <a:t>Title</a:t>
            </a:r>
          </a:p>
        </p:txBody>
      </p:sp>
      <p:sp>
        <p:nvSpPr>
          <p:cNvPr id="16" name="Zástupný symbol pro číslo snímku 5"/>
          <p:cNvSpPr>
            <a:spLocks noGrp="1"/>
          </p:cNvSpPr>
          <p:nvPr userDrawn="1">
            <p:ph type="sldNum" sz="quarter" idx="10"/>
          </p:nvPr>
        </p:nvSpPr>
        <p:spPr>
          <a:xfrm>
            <a:off x="449263" y="5776670"/>
            <a:ext cx="269960" cy="180000"/>
          </a:xfrm>
        </p:spPr>
        <p:txBody>
          <a:bodyPr/>
          <a:lstStyle>
            <a:lvl1pPr>
              <a:defRPr>
                <a:noFill/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Zástupný symbol pro zápatí 6"/>
          <p:cNvSpPr>
            <a:spLocks noGrp="1"/>
          </p:cNvSpPr>
          <p:nvPr userDrawn="1">
            <p:ph type="ftr" sz="quarter" idx="11"/>
          </p:nvPr>
        </p:nvSpPr>
        <p:spPr>
          <a:xfrm>
            <a:off x="449262" y="5598000"/>
            <a:ext cx="7686737" cy="180000"/>
          </a:xfrm>
          <a:noFill/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sz="1200" b="0" smtClean="0">
                <a:solidFill>
                  <a:schemeClr val="tx1"/>
                </a:solidFill>
                <a:effectLst/>
                <a:latin typeface="SKODA Next Light" panose="020B0304020603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/>
              <a:t>SXX | Date | Presentation Title | Department | Name</a:t>
            </a:r>
          </a:p>
        </p:txBody>
      </p:sp>
    </p:spTree>
    <p:extLst>
      <p:ext uri="{BB962C8B-B14F-4D97-AF65-F5344CB8AC3E}">
        <p14:creationId xmlns:p14="http://schemas.microsoft.com/office/powerpoint/2010/main" val="1236666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877CB86-63EE-5524-5FB8-600E3F90AAAF}"/>
              </a:ext>
            </a:extLst>
          </p:cNvPr>
          <p:cNvSpPr/>
          <p:nvPr userDrawn="1"/>
        </p:nvSpPr>
        <p:spPr>
          <a:xfrm>
            <a:off x="0" y="0"/>
            <a:ext cx="6228000" cy="6011863"/>
          </a:xfrm>
          <a:custGeom>
            <a:avLst/>
            <a:gdLst>
              <a:gd name="connsiteX0" fmla="*/ 0 w 6228000"/>
              <a:gd name="connsiteY0" fmla="*/ 0 h 6011863"/>
              <a:gd name="connsiteX1" fmla="*/ 6228000 w 6228000"/>
              <a:gd name="connsiteY1" fmla="*/ 0 h 6011863"/>
              <a:gd name="connsiteX2" fmla="*/ 6228000 w 6228000"/>
              <a:gd name="connsiteY2" fmla="*/ 6011863 h 6011863"/>
              <a:gd name="connsiteX3" fmla="*/ 0 w 6228000"/>
              <a:gd name="connsiteY3" fmla="*/ 6011863 h 6011863"/>
              <a:gd name="connsiteX4" fmla="*/ 0 w 6228000"/>
              <a:gd name="connsiteY4" fmla="*/ 0 h 6011863"/>
              <a:gd name="connsiteX0" fmla="*/ 0 w 6228000"/>
              <a:gd name="connsiteY0" fmla="*/ 0 h 6011863"/>
              <a:gd name="connsiteX1" fmla="*/ 6228000 w 6228000"/>
              <a:gd name="connsiteY1" fmla="*/ 0 h 6011863"/>
              <a:gd name="connsiteX2" fmla="*/ 4608750 w 6228000"/>
              <a:gd name="connsiteY2" fmla="*/ 6011863 h 6011863"/>
              <a:gd name="connsiteX3" fmla="*/ 0 w 6228000"/>
              <a:gd name="connsiteY3" fmla="*/ 6011863 h 6011863"/>
              <a:gd name="connsiteX4" fmla="*/ 0 w 6228000"/>
              <a:gd name="connsiteY4" fmla="*/ 0 h 601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8000" h="6011863">
                <a:moveTo>
                  <a:pt x="0" y="0"/>
                </a:moveTo>
                <a:lnTo>
                  <a:pt x="6228000" y="0"/>
                </a:lnTo>
                <a:lnTo>
                  <a:pt x="4608750" y="6011863"/>
                </a:lnTo>
                <a:lnTo>
                  <a:pt x="0" y="60118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5000"/>
              <a:lumOff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644526-9241-8C2F-636B-80CF0817FA3C}"/>
              </a:ext>
            </a:extLst>
          </p:cNvPr>
          <p:cNvSpPr/>
          <p:nvPr userDrawn="1"/>
        </p:nvSpPr>
        <p:spPr>
          <a:xfrm>
            <a:off x="6804025" y="4248000"/>
            <a:ext cx="3888000" cy="1764000"/>
          </a:xfrm>
          <a:custGeom>
            <a:avLst/>
            <a:gdLst>
              <a:gd name="connsiteX0" fmla="*/ 0 w 3888000"/>
              <a:gd name="connsiteY0" fmla="*/ 0 h 1764000"/>
              <a:gd name="connsiteX1" fmla="*/ 3888000 w 3888000"/>
              <a:gd name="connsiteY1" fmla="*/ 0 h 1764000"/>
              <a:gd name="connsiteX2" fmla="*/ 3888000 w 3888000"/>
              <a:gd name="connsiteY2" fmla="*/ 1764000 h 1764000"/>
              <a:gd name="connsiteX3" fmla="*/ 0 w 3888000"/>
              <a:gd name="connsiteY3" fmla="*/ 1764000 h 1764000"/>
              <a:gd name="connsiteX4" fmla="*/ 0 w 3888000"/>
              <a:gd name="connsiteY4" fmla="*/ 0 h 1764000"/>
              <a:gd name="connsiteX0" fmla="*/ 0 w 3888000"/>
              <a:gd name="connsiteY0" fmla="*/ 0 h 1764000"/>
              <a:gd name="connsiteX1" fmla="*/ 3888000 w 3888000"/>
              <a:gd name="connsiteY1" fmla="*/ 0 h 1764000"/>
              <a:gd name="connsiteX2" fmla="*/ 3888000 w 3888000"/>
              <a:gd name="connsiteY2" fmla="*/ 1764000 h 1764000"/>
              <a:gd name="connsiteX3" fmla="*/ 0 w 3888000"/>
              <a:gd name="connsiteY3" fmla="*/ 1764000 h 1764000"/>
              <a:gd name="connsiteX4" fmla="*/ 0 w 3888000"/>
              <a:gd name="connsiteY4" fmla="*/ 0 h 1764000"/>
              <a:gd name="connsiteX0" fmla="*/ 0 w 3888000"/>
              <a:gd name="connsiteY0" fmla="*/ 0 h 1764000"/>
              <a:gd name="connsiteX1" fmla="*/ 3888000 w 3888000"/>
              <a:gd name="connsiteY1" fmla="*/ 0 h 1764000"/>
              <a:gd name="connsiteX2" fmla="*/ 3888000 w 3888000"/>
              <a:gd name="connsiteY2" fmla="*/ 1764000 h 1764000"/>
              <a:gd name="connsiteX3" fmla="*/ 0 w 3888000"/>
              <a:gd name="connsiteY3" fmla="*/ 1764000 h 1764000"/>
              <a:gd name="connsiteX4" fmla="*/ 0 w 3888000"/>
              <a:gd name="connsiteY4" fmla="*/ 0 h 1764000"/>
              <a:gd name="connsiteX0" fmla="*/ 0 w 3888000"/>
              <a:gd name="connsiteY0" fmla="*/ 0 h 1764000"/>
              <a:gd name="connsiteX1" fmla="*/ 3888000 w 3888000"/>
              <a:gd name="connsiteY1" fmla="*/ 0 h 1764000"/>
              <a:gd name="connsiteX2" fmla="*/ 3888000 w 3888000"/>
              <a:gd name="connsiteY2" fmla="*/ 1764000 h 1764000"/>
              <a:gd name="connsiteX3" fmla="*/ 0 w 3888000"/>
              <a:gd name="connsiteY3" fmla="*/ 1764000 h 1764000"/>
              <a:gd name="connsiteX4" fmla="*/ 0 w 3888000"/>
              <a:gd name="connsiteY4" fmla="*/ 0 h 1764000"/>
              <a:gd name="connsiteX0" fmla="*/ 0 w 3888000"/>
              <a:gd name="connsiteY0" fmla="*/ 1764000 h 1764000"/>
              <a:gd name="connsiteX1" fmla="*/ 3888000 w 3888000"/>
              <a:gd name="connsiteY1" fmla="*/ 0 h 1764000"/>
              <a:gd name="connsiteX2" fmla="*/ 3888000 w 3888000"/>
              <a:gd name="connsiteY2" fmla="*/ 1764000 h 1764000"/>
              <a:gd name="connsiteX3" fmla="*/ 0 w 3888000"/>
              <a:gd name="connsiteY3" fmla="*/ 1764000 h 17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8000" h="1764000">
                <a:moveTo>
                  <a:pt x="0" y="1764000"/>
                </a:moveTo>
                <a:lnTo>
                  <a:pt x="3888000" y="0"/>
                </a:lnTo>
                <a:lnTo>
                  <a:pt x="3888000" y="1764000"/>
                </a:lnTo>
                <a:lnTo>
                  <a:pt x="0" y="1764000"/>
                </a:lnTo>
                <a:close/>
              </a:path>
            </a:pathLst>
          </a:custGeom>
          <a:solidFill>
            <a:schemeClr val="accent1">
              <a:lumMod val="25000"/>
              <a:lumOff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78C56CD-6614-0B7D-DAAA-2B22E7C094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71121" y="5558992"/>
            <a:ext cx="1671429" cy="180000"/>
          </a:xfrm>
          <a:prstGeom prst="rect">
            <a:avLst/>
          </a:prstGeom>
        </p:spPr>
      </p:pic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264"/>
          <a:ext cx="1587" cy="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think-cell Slide" r:id="rId6" imgW="399" imgH="398" progId="TCLayout.ActiveDocument.1">
                  <p:embed/>
                </p:oleObj>
              </mc:Choice>
              <mc:Fallback>
                <p:oleObj name="think-cell Slide" r:id="rId6" imgW="399" imgH="398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90" y="1264"/>
                        <a:ext cx="1587" cy="1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6"/>
          <p:cNvSpPr>
            <a:spLocks noGrp="1"/>
          </p:cNvSpPr>
          <p:nvPr userDrawn="1">
            <p:ph type="title" hasCustomPrompt="1"/>
          </p:nvPr>
        </p:nvSpPr>
        <p:spPr>
          <a:xfrm>
            <a:off x="449263" y="396000"/>
            <a:ext cx="4968876" cy="1403760"/>
          </a:xfrm>
        </p:spPr>
        <p:txBody>
          <a:bodyPr anchor="t" anchorCtr="0">
            <a:noAutofit/>
          </a:bodyPr>
          <a:lstStyle>
            <a:lvl1pPr>
              <a:lnSpc>
                <a:spcPts val="6000"/>
              </a:lnSpc>
              <a:defRPr sz="6000" b="0" cap="none" baseline="0">
                <a:solidFill>
                  <a:schemeClr val="tx1"/>
                </a:solidFill>
                <a:latin typeface="SKODA Next Light" panose="020B0304020603020204" pitchFamily="34" charset="0"/>
              </a:defRPr>
            </a:lvl1pPr>
          </a:lstStyle>
          <a:p>
            <a:r>
              <a:rPr lang="en-GB" noProof="0"/>
              <a:t>Presentation Title</a:t>
            </a:r>
          </a:p>
        </p:txBody>
      </p:sp>
      <p:sp>
        <p:nvSpPr>
          <p:cNvPr id="19" name="Zástupný symbol pro text 18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49263" y="2051999"/>
            <a:ext cx="4824412" cy="1350013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Font typeface="Arial" panose="020B0604020202020204" pitchFamily="34" charset="0"/>
              <a:buNone/>
              <a:defRPr sz="2200">
                <a:solidFill>
                  <a:schemeClr val="tx1"/>
                </a:solidFill>
                <a:latin typeface="SKODA Next Light" panose="020B0304020603020204" pitchFamily="34" charset="0"/>
              </a:defRPr>
            </a:lvl1pPr>
          </a:lstStyle>
          <a:p>
            <a:pPr lvl="0"/>
            <a:r>
              <a:rPr lang="en-GB" noProof="0"/>
              <a:t>Additional Information</a:t>
            </a:r>
          </a:p>
        </p:txBody>
      </p:sp>
      <p:sp>
        <p:nvSpPr>
          <p:cNvPr id="16" name="Zástupný symbol pro číslo snímku 5"/>
          <p:cNvSpPr>
            <a:spLocks noGrp="1"/>
          </p:cNvSpPr>
          <p:nvPr userDrawn="1">
            <p:ph type="sldNum" sz="quarter" idx="10"/>
          </p:nvPr>
        </p:nvSpPr>
        <p:spPr>
          <a:xfrm>
            <a:off x="449263" y="5778000"/>
            <a:ext cx="269960" cy="180000"/>
          </a:xfrm>
        </p:spPr>
        <p:txBody>
          <a:bodyPr/>
          <a:lstStyle>
            <a:lvl1pPr>
              <a:defRPr>
                <a:noFill/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2" name="Zástupný symbol pro zápatí 6"/>
          <p:cNvSpPr>
            <a:spLocks noGrp="1"/>
          </p:cNvSpPr>
          <p:nvPr userDrawn="1">
            <p:ph type="ftr" sz="quarter" idx="11"/>
          </p:nvPr>
        </p:nvSpPr>
        <p:spPr>
          <a:xfrm>
            <a:off x="449262" y="5598000"/>
            <a:ext cx="7686737" cy="180000"/>
          </a:xfrm>
          <a:noFill/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GB" sz="1200" b="0" smtClean="0">
                <a:solidFill>
                  <a:schemeClr val="tx1"/>
                </a:solidFill>
                <a:effectLst/>
                <a:latin typeface="SKODA Next Light" panose="020B0304020603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SXX | Date | Presentation Title | Department | Name</a:t>
            </a:r>
          </a:p>
        </p:txBody>
      </p:sp>
    </p:spTree>
    <p:extLst>
      <p:ext uri="{BB962C8B-B14F-4D97-AF65-F5344CB8AC3E}">
        <p14:creationId xmlns:p14="http://schemas.microsoft.com/office/powerpoint/2010/main" val="3543695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877CB86-63EE-5524-5FB8-600E3F90AAAF}"/>
              </a:ext>
            </a:extLst>
          </p:cNvPr>
          <p:cNvSpPr/>
          <p:nvPr userDrawn="1"/>
        </p:nvSpPr>
        <p:spPr>
          <a:xfrm>
            <a:off x="0" y="0"/>
            <a:ext cx="6228000" cy="6011863"/>
          </a:xfrm>
          <a:custGeom>
            <a:avLst/>
            <a:gdLst>
              <a:gd name="connsiteX0" fmla="*/ 0 w 6228000"/>
              <a:gd name="connsiteY0" fmla="*/ 0 h 6011863"/>
              <a:gd name="connsiteX1" fmla="*/ 6228000 w 6228000"/>
              <a:gd name="connsiteY1" fmla="*/ 0 h 6011863"/>
              <a:gd name="connsiteX2" fmla="*/ 6228000 w 6228000"/>
              <a:gd name="connsiteY2" fmla="*/ 6011863 h 6011863"/>
              <a:gd name="connsiteX3" fmla="*/ 0 w 6228000"/>
              <a:gd name="connsiteY3" fmla="*/ 6011863 h 6011863"/>
              <a:gd name="connsiteX4" fmla="*/ 0 w 6228000"/>
              <a:gd name="connsiteY4" fmla="*/ 0 h 6011863"/>
              <a:gd name="connsiteX0" fmla="*/ 0 w 6228000"/>
              <a:gd name="connsiteY0" fmla="*/ 0 h 6011863"/>
              <a:gd name="connsiteX1" fmla="*/ 6228000 w 6228000"/>
              <a:gd name="connsiteY1" fmla="*/ 0 h 6011863"/>
              <a:gd name="connsiteX2" fmla="*/ 4608750 w 6228000"/>
              <a:gd name="connsiteY2" fmla="*/ 6011863 h 6011863"/>
              <a:gd name="connsiteX3" fmla="*/ 0 w 6228000"/>
              <a:gd name="connsiteY3" fmla="*/ 6011863 h 6011863"/>
              <a:gd name="connsiteX4" fmla="*/ 0 w 6228000"/>
              <a:gd name="connsiteY4" fmla="*/ 0 h 601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8000" h="6011863">
                <a:moveTo>
                  <a:pt x="0" y="0"/>
                </a:moveTo>
                <a:lnTo>
                  <a:pt x="6228000" y="0"/>
                </a:lnTo>
                <a:lnTo>
                  <a:pt x="4608750" y="6011863"/>
                </a:lnTo>
                <a:lnTo>
                  <a:pt x="0" y="60118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644526-9241-8C2F-636B-80CF0817FA3C}"/>
              </a:ext>
            </a:extLst>
          </p:cNvPr>
          <p:cNvSpPr/>
          <p:nvPr userDrawn="1"/>
        </p:nvSpPr>
        <p:spPr>
          <a:xfrm>
            <a:off x="6804025" y="4248000"/>
            <a:ext cx="3888000" cy="1764000"/>
          </a:xfrm>
          <a:custGeom>
            <a:avLst/>
            <a:gdLst>
              <a:gd name="connsiteX0" fmla="*/ 0 w 3888000"/>
              <a:gd name="connsiteY0" fmla="*/ 0 h 1764000"/>
              <a:gd name="connsiteX1" fmla="*/ 3888000 w 3888000"/>
              <a:gd name="connsiteY1" fmla="*/ 0 h 1764000"/>
              <a:gd name="connsiteX2" fmla="*/ 3888000 w 3888000"/>
              <a:gd name="connsiteY2" fmla="*/ 1764000 h 1764000"/>
              <a:gd name="connsiteX3" fmla="*/ 0 w 3888000"/>
              <a:gd name="connsiteY3" fmla="*/ 1764000 h 1764000"/>
              <a:gd name="connsiteX4" fmla="*/ 0 w 3888000"/>
              <a:gd name="connsiteY4" fmla="*/ 0 h 1764000"/>
              <a:gd name="connsiteX0" fmla="*/ 0 w 3888000"/>
              <a:gd name="connsiteY0" fmla="*/ 0 h 1764000"/>
              <a:gd name="connsiteX1" fmla="*/ 3888000 w 3888000"/>
              <a:gd name="connsiteY1" fmla="*/ 0 h 1764000"/>
              <a:gd name="connsiteX2" fmla="*/ 3888000 w 3888000"/>
              <a:gd name="connsiteY2" fmla="*/ 1764000 h 1764000"/>
              <a:gd name="connsiteX3" fmla="*/ 0 w 3888000"/>
              <a:gd name="connsiteY3" fmla="*/ 1764000 h 1764000"/>
              <a:gd name="connsiteX4" fmla="*/ 0 w 3888000"/>
              <a:gd name="connsiteY4" fmla="*/ 0 h 1764000"/>
              <a:gd name="connsiteX0" fmla="*/ 0 w 3888000"/>
              <a:gd name="connsiteY0" fmla="*/ 0 h 1764000"/>
              <a:gd name="connsiteX1" fmla="*/ 3888000 w 3888000"/>
              <a:gd name="connsiteY1" fmla="*/ 0 h 1764000"/>
              <a:gd name="connsiteX2" fmla="*/ 3888000 w 3888000"/>
              <a:gd name="connsiteY2" fmla="*/ 1764000 h 1764000"/>
              <a:gd name="connsiteX3" fmla="*/ 0 w 3888000"/>
              <a:gd name="connsiteY3" fmla="*/ 1764000 h 1764000"/>
              <a:gd name="connsiteX4" fmla="*/ 0 w 3888000"/>
              <a:gd name="connsiteY4" fmla="*/ 0 h 1764000"/>
              <a:gd name="connsiteX0" fmla="*/ 0 w 3888000"/>
              <a:gd name="connsiteY0" fmla="*/ 0 h 1764000"/>
              <a:gd name="connsiteX1" fmla="*/ 3888000 w 3888000"/>
              <a:gd name="connsiteY1" fmla="*/ 0 h 1764000"/>
              <a:gd name="connsiteX2" fmla="*/ 3888000 w 3888000"/>
              <a:gd name="connsiteY2" fmla="*/ 1764000 h 1764000"/>
              <a:gd name="connsiteX3" fmla="*/ 0 w 3888000"/>
              <a:gd name="connsiteY3" fmla="*/ 1764000 h 1764000"/>
              <a:gd name="connsiteX4" fmla="*/ 0 w 3888000"/>
              <a:gd name="connsiteY4" fmla="*/ 0 h 1764000"/>
              <a:gd name="connsiteX0" fmla="*/ 0 w 3888000"/>
              <a:gd name="connsiteY0" fmla="*/ 1764000 h 1764000"/>
              <a:gd name="connsiteX1" fmla="*/ 3888000 w 3888000"/>
              <a:gd name="connsiteY1" fmla="*/ 0 h 1764000"/>
              <a:gd name="connsiteX2" fmla="*/ 3888000 w 3888000"/>
              <a:gd name="connsiteY2" fmla="*/ 1764000 h 1764000"/>
              <a:gd name="connsiteX3" fmla="*/ 0 w 3888000"/>
              <a:gd name="connsiteY3" fmla="*/ 1764000 h 17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8000" h="1764000">
                <a:moveTo>
                  <a:pt x="0" y="1764000"/>
                </a:moveTo>
                <a:lnTo>
                  <a:pt x="3888000" y="0"/>
                </a:lnTo>
                <a:lnTo>
                  <a:pt x="3888000" y="1764000"/>
                </a:lnTo>
                <a:lnTo>
                  <a:pt x="0" y="1764000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67FD83F-E254-90F2-3FE6-D2286BD6FAA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71122" y="5556311"/>
            <a:ext cx="1671428" cy="180000"/>
          </a:xfrm>
          <a:prstGeom prst="rect">
            <a:avLst/>
          </a:prstGeom>
        </p:spPr>
      </p:pic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264"/>
          <a:ext cx="1587" cy="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think-cell Slide" r:id="rId7" imgW="399" imgH="398" progId="TCLayout.ActiveDocument.1">
                  <p:embed/>
                </p:oleObj>
              </mc:Choice>
              <mc:Fallback>
                <p:oleObj name="think-cell Slide" r:id="rId7" imgW="399" imgH="39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90" y="1264"/>
                        <a:ext cx="1587" cy="1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6"/>
          <p:cNvSpPr>
            <a:spLocks noGrp="1"/>
          </p:cNvSpPr>
          <p:nvPr userDrawn="1">
            <p:ph type="title" hasCustomPrompt="1"/>
          </p:nvPr>
        </p:nvSpPr>
        <p:spPr>
          <a:xfrm>
            <a:off x="449263" y="396000"/>
            <a:ext cx="4968876" cy="1403760"/>
          </a:xfrm>
        </p:spPr>
        <p:txBody>
          <a:bodyPr anchor="t" anchorCtr="0">
            <a:noAutofit/>
          </a:bodyPr>
          <a:lstStyle>
            <a:lvl1pPr>
              <a:lnSpc>
                <a:spcPts val="6000"/>
              </a:lnSpc>
              <a:defRPr sz="6000" b="0" cap="none" baseline="0">
                <a:solidFill>
                  <a:schemeClr val="accent2"/>
                </a:solidFill>
                <a:latin typeface="SKODA Next Light" panose="020B0304020603020204" pitchFamily="34" charset="0"/>
              </a:defRPr>
            </a:lvl1pPr>
          </a:lstStyle>
          <a:p>
            <a:r>
              <a:rPr lang="en-GB" noProof="0"/>
              <a:t>Presentation Title</a:t>
            </a:r>
          </a:p>
        </p:txBody>
      </p:sp>
      <p:sp>
        <p:nvSpPr>
          <p:cNvPr id="19" name="Zástupný symbol pro text 18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49263" y="2051999"/>
            <a:ext cx="4824412" cy="1350013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Font typeface="Arial" panose="020B0604020202020204" pitchFamily="34" charset="0"/>
              <a:buNone/>
              <a:defRPr sz="2200">
                <a:solidFill>
                  <a:schemeClr val="accent2"/>
                </a:solidFill>
                <a:latin typeface="SKODA Next Light" panose="020B0304020603020204" pitchFamily="34" charset="0"/>
              </a:defRPr>
            </a:lvl1pPr>
          </a:lstStyle>
          <a:p>
            <a:pPr lvl="0"/>
            <a:r>
              <a:rPr lang="en-GB" noProof="0"/>
              <a:t>Additional Information</a:t>
            </a:r>
          </a:p>
        </p:txBody>
      </p:sp>
      <p:sp>
        <p:nvSpPr>
          <p:cNvPr id="16" name="Zástupný symbol pro číslo snímku 5"/>
          <p:cNvSpPr>
            <a:spLocks noGrp="1"/>
          </p:cNvSpPr>
          <p:nvPr userDrawn="1">
            <p:ph type="sldNum" sz="quarter" idx="10"/>
          </p:nvPr>
        </p:nvSpPr>
        <p:spPr>
          <a:xfrm>
            <a:off x="449263" y="5778000"/>
            <a:ext cx="269960" cy="180000"/>
          </a:xfrm>
        </p:spPr>
        <p:txBody>
          <a:bodyPr/>
          <a:lstStyle>
            <a:lvl1pPr>
              <a:defRPr>
                <a:noFill/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2" name="Zástupný symbol pro zápatí 6"/>
          <p:cNvSpPr>
            <a:spLocks noGrp="1"/>
          </p:cNvSpPr>
          <p:nvPr userDrawn="1">
            <p:ph type="ftr" sz="quarter" idx="11"/>
          </p:nvPr>
        </p:nvSpPr>
        <p:spPr>
          <a:xfrm>
            <a:off x="449262" y="5598000"/>
            <a:ext cx="7686737" cy="180000"/>
          </a:xfrm>
          <a:noFill/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GB" sz="1200" b="0" smtClean="0">
                <a:solidFill>
                  <a:schemeClr val="accent2"/>
                </a:solidFill>
                <a:effectLst/>
                <a:latin typeface="SKODA Next Light" panose="020B0304020603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SXX | Date | Presentation Title | Department | Name</a:t>
            </a:r>
          </a:p>
        </p:txBody>
      </p:sp>
    </p:spTree>
    <p:extLst>
      <p:ext uri="{BB962C8B-B14F-4D97-AF65-F5344CB8AC3E}">
        <p14:creationId xmlns:p14="http://schemas.microsoft.com/office/powerpoint/2010/main" val="24244833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387D75E-1DB6-CCAA-28E8-1DCBFB939DCB}"/>
              </a:ext>
            </a:extLst>
          </p:cNvPr>
          <p:cNvSpPr/>
          <p:nvPr userDrawn="1"/>
        </p:nvSpPr>
        <p:spPr>
          <a:xfrm>
            <a:off x="0" y="0"/>
            <a:ext cx="5796000" cy="1548000"/>
          </a:xfrm>
          <a:custGeom>
            <a:avLst/>
            <a:gdLst>
              <a:gd name="connsiteX0" fmla="*/ 0 w 5796000"/>
              <a:gd name="connsiteY0" fmla="*/ 0 h 1548000"/>
              <a:gd name="connsiteX1" fmla="*/ 5796000 w 5796000"/>
              <a:gd name="connsiteY1" fmla="*/ 0 h 1548000"/>
              <a:gd name="connsiteX2" fmla="*/ 5796000 w 5796000"/>
              <a:gd name="connsiteY2" fmla="*/ 1548000 h 1548000"/>
              <a:gd name="connsiteX3" fmla="*/ 0 w 5796000"/>
              <a:gd name="connsiteY3" fmla="*/ 1548000 h 1548000"/>
              <a:gd name="connsiteX4" fmla="*/ 0 w 5796000"/>
              <a:gd name="connsiteY4" fmla="*/ 0 h 1548000"/>
              <a:gd name="connsiteX0" fmla="*/ 0 w 5796000"/>
              <a:gd name="connsiteY0" fmla="*/ 0 h 1548000"/>
              <a:gd name="connsiteX1" fmla="*/ 5796000 w 5796000"/>
              <a:gd name="connsiteY1" fmla="*/ 0 h 1548000"/>
              <a:gd name="connsiteX2" fmla="*/ 5796000 w 5796000"/>
              <a:gd name="connsiteY2" fmla="*/ 1548000 h 1548000"/>
              <a:gd name="connsiteX3" fmla="*/ 0 w 5796000"/>
              <a:gd name="connsiteY3" fmla="*/ 1548000 h 1548000"/>
              <a:gd name="connsiteX4" fmla="*/ 0 w 5796000"/>
              <a:gd name="connsiteY4" fmla="*/ 0 h 1548000"/>
              <a:gd name="connsiteX0" fmla="*/ 0 w 5796000"/>
              <a:gd name="connsiteY0" fmla="*/ 0 h 1548000"/>
              <a:gd name="connsiteX1" fmla="*/ 5796000 w 5796000"/>
              <a:gd name="connsiteY1" fmla="*/ 0 h 1548000"/>
              <a:gd name="connsiteX2" fmla="*/ 5796000 w 5796000"/>
              <a:gd name="connsiteY2" fmla="*/ 1548000 h 1548000"/>
              <a:gd name="connsiteX3" fmla="*/ 0 w 5796000"/>
              <a:gd name="connsiteY3" fmla="*/ 1548000 h 1548000"/>
              <a:gd name="connsiteX4" fmla="*/ 0 w 5796000"/>
              <a:gd name="connsiteY4" fmla="*/ 0 h 1548000"/>
              <a:gd name="connsiteX0" fmla="*/ 0 w 5796000"/>
              <a:gd name="connsiteY0" fmla="*/ 0 h 1548000"/>
              <a:gd name="connsiteX1" fmla="*/ 5796000 w 5796000"/>
              <a:gd name="connsiteY1" fmla="*/ 0 h 1548000"/>
              <a:gd name="connsiteX2" fmla="*/ 5796000 w 5796000"/>
              <a:gd name="connsiteY2" fmla="*/ 1548000 h 1548000"/>
              <a:gd name="connsiteX3" fmla="*/ 0 w 5796000"/>
              <a:gd name="connsiteY3" fmla="*/ 1548000 h 1548000"/>
              <a:gd name="connsiteX4" fmla="*/ 0 w 5796000"/>
              <a:gd name="connsiteY4" fmla="*/ 0 h 1548000"/>
              <a:gd name="connsiteX0" fmla="*/ 0 w 5796000"/>
              <a:gd name="connsiteY0" fmla="*/ 0 h 1548000"/>
              <a:gd name="connsiteX1" fmla="*/ 5796000 w 5796000"/>
              <a:gd name="connsiteY1" fmla="*/ 0 h 1548000"/>
              <a:gd name="connsiteX2" fmla="*/ 0 w 5796000"/>
              <a:gd name="connsiteY2" fmla="*/ 1548000 h 1548000"/>
              <a:gd name="connsiteX3" fmla="*/ 0 w 5796000"/>
              <a:gd name="connsiteY3" fmla="*/ 0 h 15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6000" h="1548000">
                <a:moveTo>
                  <a:pt x="0" y="0"/>
                </a:moveTo>
                <a:lnTo>
                  <a:pt x="5796000" y="0"/>
                </a:lnTo>
                <a:lnTo>
                  <a:pt x="0" y="154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5000"/>
              <a:lumOff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283C61-2372-54D3-1343-FF994CE15C41}"/>
              </a:ext>
            </a:extLst>
          </p:cNvPr>
          <p:cNvSpPr/>
          <p:nvPr userDrawn="1"/>
        </p:nvSpPr>
        <p:spPr>
          <a:xfrm>
            <a:off x="8136000" y="0"/>
            <a:ext cx="2556000" cy="6011863"/>
          </a:xfrm>
          <a:custGeom>
            <a:avLst/>
            <a:gdLst>
              <a:gd name="connsiteX0" fmla="*/ 0 w 2556000"/>
              <a:gd name="connsiteY0" fmla="*/ 0 h 6011863"/>
              <a:gd name="connsiteX1" fmla="*/ 2556000 w 2556000"/>
              <a:gd name="connsiteY1" fmla="*/ 0 h 6011863"/>
              <a:gd name="connsiteX2" fmla="*/ 2556000 w 2556000"/>
              <a:gd name="connsiteY2" fmla="*/ 6011863 h 6011863"/>
              <a:gd name="connsiteX3" fmla="*/ 0 w 2556000"/>
              <a:gd name="connsiteY3" fmla="*/ 6011863 h 6011863"/>
              <a:gd name="connsiteX4" fmla="*/ 0 w 2556000"/>
              <a:gd name="connsiteY4" fmla="*/ 0 h 6011863"/>
              <a:gd name="connsiteX0" fmla="*/ 1607344 w 2556000"/>
              <a:gd name="connsiteY0" fmla="*/ 0 h 6011863"/>
              <a:gd name="connsiteX1" fmla="*/ 2556000 w 2556000"/>
              <a:gd name="connsiteY1" fmla="*/ 0 h 6011863"/>
              <a:gd name="connsiteX2" fmla="*/ 2556000 w 2556000"/>
              <a:gd name="connsiteY2" fmla="*/ 6011863 h 6011863"/>
              <a:gd name="connsiteX3" fmla="*/ 0 w 2556000"/>
              <a:gd name="connsiteY3" fmla="*/ 6011863 h 6011863"/>
              <a:gd name="connsiteX4" fmla="*/ 1607344 w 2556000"/>
              <a:gd name="connsiteY4" fmla="*/ 0 h 601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6000" h="6011863">
                <a:moveTo>
                  <a:pt x="1607344" y="0"/>
                </a:moveTo>
                <a:lnTo>
                  <a:pt x="2556000" y="0"/>
                </a:lnTo>
                <a:lnTo>
                  <a:pt x="2556000" y="6011863"/>
                </a:lnTo>
                <a:lnTo>
                  <a:pt x="0" y="6011863"/>
                </a:lnTo>
                <a:lnTo>
                  <a:pt x="1607344" y="0"/>
                </a:lnTo>
                <a:close/>
              </a:path>
            </a:pathLst>
          </a:custGeom>
          <a:solidFill>
            <a:schemeClr val="accent1">
              <a:lumMod val="25000"/>
              <a:lumOff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EF1A5EC-7FCB-D018-7DAD-F85669A3B6C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71121" y="5558992"/>
            <a:ext cx="1671429" cy="180000"/>
          </a:xfrm>
          <a:prstGeom prst="rect">
            <a:avLst/>
          </a:prstGeom>
        </p:spPr>
      </p:pic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264"/>
          <a:ext cx="1587" cy="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think-cell Slide" r:id="rId6" imgW="399" imgH="398" progId="TCLayout.ActiveDocument.1">
                  <p:embed/>
                </p:oleObj>
              </mc:Choice>
              <mc:Fallback>
                <p:oleObj name="think-cell Slide" r:id="rId6" imgW="399" imgH="398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90" y="1264"/>
                        <a:ext cx="1587" cy="1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6"/>
          <p:cNvSpPr>
            <a:spLocks noGrp="1"/>
          </p:cNvSpPr>
          <p:nvPr userDrawn="1">
            <p:ph type="title" hasCustomPrompt="1"/>
          </p:nvPr>
        </p:nvSpPr>
        <p:spPr>
          <a:xfrm>
            <a:off x="449262" y="1314450"/>
            <a:ext cx="7686737" cy="4032000"/>
          </a:xfrm>
        </p:spPr>
        <p:txBody>
          <a:bodyPr anchor="b" anchorCtr="0">
            <a:noAutofit/>
          </a:bodyPr>
          <a:lstStyle>
            <a:lvl1pPr>
              <a:lnSpc>
                <a:spcPts val="6000"/>
              </a:lnSpc>
              <a:defRPr sz="6000" b="0" cap="none" baseline="0">
                <a:solidFill>
                  <a:schemeClr val="tx1"/>
                </a:solidFill>
                <a:latin typeface="SKODA Next Light" panose="020B0304020603020204" pitchFamily="34" charset="0"/>
              </a:defRPr>
            </a:lvl1pPr>
          </a:lstStyle>
          <a:p>
            <a:r>
              <a:rPr lang="en-GB" noProof="0"/>
              <a:t>Presentation</a:t>
            </a:r>
            <a:br>
              <a:rPr lang="en-GB" noProof="0"/>
            </a:br>
            <a:r>
              <a:rPr lang="en-GB" noProof="0"/>
              <a:t>Title</a:t>
            </a:r>
          </a:p>
        </p:txBody>
      </p:sp>
      <p:sp>
        <p:nvSpPr>
          <p:cNvPr id="16" name="Zástupný symbol pro číslo snímku 5"/>
          <p:cNvSpPr>
            <a:spLocks noGrp="1"/>
          </p:cNvSpPr>
          <p:nvPr userDrawn="1">
            <p:ph type="sldNum" sz="quarter" idx="10"/>
          </p:nvPr>
        </p:nvSpPr>
        <p:spPr>
          <a:xfrm>
            <a:off x="449262" y="5778000"/>
            <a:ext cx="269960" cy="180000"/>
          </a:xfrm>
        </p:spPr>
        <p:txBody>
          <a:bodyPr/>
          <a:lstStyle>
            <a:lvl1pPr>
              <a:defRPr>
                <a:noFill/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2" name="Zástupný symbol pro zápatí 6"/>
          <p:cNvSpPr>
            <a:spLocks noGrp="1"/>
          </p:cNvSpPr>
          <p:nvPr userDrawn="1">
            <p:ph type="ftr" sz="quarter" idx="11"/>
          </p:nvPr>
        </p:nvSpPr>
        <p:spPr>
          <a:xfrm>
            <a:off x="449262" y="5598000"/>
            <a:ext cx="7686738" cy="180000"/>
          </a:xfrm>
          <a:noFill/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GB" sz="1200" b="0" smtClean="0">
                <a:solidFill>
                  <a:schemeClr val="tx1"/>
                </a:solidFill>
                <a:effectLst/>
                <a:latin typeface="SKODA Next Light" panose="020B0304020603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SXX | Date | Presentation Title | Department | Name</a:t>
            </a:r>
          </a:p>
        </p:txBody>
      </p:sp>
    </p:spTree>
    <p:extLst>
      <p:ext uri="{BB962C8B-B14F-4D97-AF65-F5344CB8AC3E}">
        <p14:creationId xmlns:p14="http://schemas.microsoft.com/office/powerpoint/2010/main" val="18079211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xt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17638922-8616-7758-2893-22863B2F33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39693" y="5659592"/>
            <a:ext cx="1002857" cy="108000"/>
          </a:xfrm>
          <a:prstGeom prst="rect">
            <a:avLst/>
          </a:prstGeom>
        </p:spPr>
      </p:pic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264"/>
          <a:ext cx="1587" cy="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think-cell Slide" r:id="rId6" imgW="399" imgH="398" progId="TCLayout.ActiveDocument.1">
                  <p:embed/>
                </p:oleObj>
              </mc:Choice>
              <mc:Fallback>
                <p:oleObj name="think-cell Slide" r:id="rId6" imgW="399" imgH="398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90" y="1264"/>
                        <a:ext cx="1587" cy="1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6"/>
          <p:cNvSpPr>
            <a:spLocks noGrp="1"/>
          </p:cNvSpPr>
          <p:nvPr userDrawn="1">
            <p:ph type="title" hasCustomPrompt="1"/>
          </p:nvPr>
        </p:nvSpPr>
        <p:spPr>
          <a:xfrm>
            <a:off x="449263" y="1314450"/>
            <a:ext cx="9791194" cy="16200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6000"/>
              </a:lnSpc>
              <a:buFont typeface="+mj-lt"/>
              <a:buNone/>
              <a:defRPr sz="6000" b="0" cap="none" baseline="0">
                <a:solidFill>
                  <a:schemeClr val="tx1"/>
                </a:solidFill>
                <a:latin typeface="SKODA Next Light" panose="020B0304020603020204" pitchFamily="34" charset="0"/>
              </a:defRPr>
            </a:lvl1pPr>
          </a:lstStyle>
          <a:p>
            <a:r>
              <a:rPr lang="en-GB" noProof="0" dirty="0"/>
              <a:t>1. Chapter</a:t>
            </a:r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6DE4403A-6787-41E0-C252-174FF53546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49601" y="3005930"/>
            <a:ext cx="8890856" cy="234077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/>
                </a:solidFill>
                <a:latin typeface="SKODA Next Light" panose="020B0304020603020204" pitchFamily="34" charset="0"/>
              </a:defRPr>
            </a:lvl1pPr>
          </a:lstStyle>
          <a:p>
            <a:pPr lvl="0"/>
            <a:r>
              <a:rPr lang="en-GB" noProof="0"/>
              <a:t>Chapter details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A00B0-72A3-6348-58CB-D5A08617BE1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SXX | Date | Presentation Title | Department | Name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914EB-8A13-3435-7731-7287A68E5A2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E956721-BB38-4972-8ACD-5A2C9377E3B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4603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FF7A7E-2F88-BCC5-C055-008483D90682}"/>
              </a:ext>
            </a:extLst>
          </p:cNvPr>
          <p:cNvSpPr/>
          <p:nvPr userDrawn="1"/>
        </p:nvSpPr>
        <p:spPr>
          <a:xfrm>
            <a:off x="0" y="0"/>
            <a:ext cx="5220000" cy="1404000"/>
          </a:xfrm>
          <a:custGeom>
            <a:avLst/>
            <a:gdLst>
              <a:gd name="connsiteX0" fmla="*/ 0 w 5220000"/>
              <a:gd name="connsiteY0" fmla="*/ 0 h 1404000"/>
              <a:gd name="connsiteX1" fmla="*/ 5220000 w 5220000"/>
              <a:gd name="connsiteY1" fmla="*/ 0 h 1404000"/>
              <a:gd name="connsiteX2" fmla="*/ 5220000 w 5220000"/>
              <a:gd name="connsiteY2" fmla="*/ 1404000 h 1404000"/>
              <a:gd name="connsiteX3" fmla="*/ 0 w 5220000"/>
              <a:gd name="connsiteY3" fmla="*/ 1404000 h 1404000"/>
              <a:gd name="connsiteX4" fmla="*/ 0 w 5220000"/>
              <a:gd name="connsiteY4" fmla="*/ 0 h 1404000"/>
              <a:gd name="connsiteX0" fmla="*/ 0 w 5220000"/>
              <a:gd name="connsiteY0" fmla="*/ 0 h 1404000"/>
              <a:gd name="connsiteX1" fmla="*/ 5220000 w 5220000"/>
              <a:gd name="connsiteY1" fmla="*/ 0 h 1404000"/>
              <a:gd name="connsiteX2" fmla="*/ 5220000 w 5220000"/>
              <a:gd name="connsiteY2" fmla="*/ 1404000 h 1404000"/>
              <a:gd name="connsiteX3" fmla="*/ 0 w 5220000"/>
              <a:gd name="connsiteY3" fmla="*/ 1404000 h 1404000"/>
              <a:gd name="connsiteX4" fmla="*/ 0 w 5220000"/>
              <a:gd name="connsiteY4" fmla="*/ 0 h 1404000"/>
              <a:gd name="connsiteX0" fmla="*/ 0 w 5220000"/>
              <a:gd name="connsiteY0" fmla="*/ 0 h 1404000"/>
              <a:gd name="connsiteX1" fmla="*/ 5220000 w 5220000"/>
              <a:gd name="connsiteY1" fmla="*/ 0 h 1404000"/>
              <a:gd name="connsiteX2" fmla="*/ 0 w 5220000"/>
              <a:gd name="connsiteY2" fmla="*/ 1404000 h 1404000"/>
              <a:gd name="connsiteX3" fmla="*/ 0 w 5220000"/>
              <a:gd name="connsiteY3" fmla="*/ 0 h 14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0000" h="1404000">
                <a:moveTo>
                  <a:pt x="0" y="0"/>
                </a:moveTo>
                <a:lnTo>
                  <a:pt x="5220000" y="0"/>
                </a:lnTo>
                <a:lnTo>
                  <a:pt x="0" y="1404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5000"/>
              <a:lumOff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BDC93D-8677-8F98-0413-5586CAD9ECEE}"/>
              </a:ext>
            </a:extLst>
          </p:cNvPr>
          <p:cNvSpPr/>
          <p:nvPr userDrawn="1"/>
        </p:nvSpPr>
        <p:spPr>
          <a:xfrm>
            <a:off x="8136000" y="0"/>
            <a:ext cx="2556000" cy="6011863"/>
          </a:xfrm>
          <a:custGeom>
            <a:avLst/>
            <a:gdLst>
              <a:gd name="connsiteX0" fmla="*/ 0 w 2556000"/>
              <a:gd name="connsiteY0" fmla="*/ 0 h 6011863"/>
              <a:gd name="connsiteX1" fmla="*/ 2556000 w 2556000"/>
              <a:gd name="connsiteY1" fmla="*/ 0 h 6011863"/>
              <a:gd name="connsiteX2" fmla="*/ 2556000 w 2556000"/>
              <a:gd name="connsiteY2" fmla="*/ 6011863 h 6011863"/>
              <a:gd name="connsiteX3" fmla="*/ 0 w 2556000"/>
              <a:gd name="connsiteY3" fmla="*/ 6011863 h 6011863"/>
              <a:gd name="connsiteX4" fmla="*/ 0 w 2556000"/>
              <a:gd name="connsiteY4" fmla="*/ 0 h 6011863"/>
              <a:gd name="connsiteX0" fmla="*/ 1600200 w 2556000"/>
              <a:gd name="connsiteY0" fmla="*/ 0 h 6011863"/>
              <a:gd name="connsiteX1" fmla="*/ 2556000 w 2556000"/>
              <a:gd name="connsiteY1" fmla="*/ 0 h 6011863"/>
              <a:gd name="connsiteX2" fmla="*/ 2556000 w 2556000"/>
              <a:gd name="connsiteY2" fmla="*/ 6011863 h 6011863"/>
              <a:gd name="connsiteX3" fmla="*/ 0 w 2556000"/>
              <a:gd name="connsiteY3" fmla="*/ 6011863 h 6011863"/>
              <a:gd name="connsiteX4" fmla="*/ 1600200 w 2556000"/>
              <a:gd name="connsiteY4" fmla="*/ 0 h 601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6000" h="6011863">
                <a:moveTo>
                  <a:pt x="1600200" y="0"/>
                </a:moveTo>
                <a:lnTo>
                  <a:pt x="2556000" y="0"/>
                </a:lnTo>
                <a:lnTo>
                  <a:pt x="2556000" y="6011863"/>
                </a:lnTo>
                <a:lnTo>
                  <a:pt x="0" y="6011863"/>
                </a:lnTo>
                <a:lnTo>
                  <a:pt x="1600200" y="0"/>
                </a:lnTo>
                <a:close/>
              </a:path>
            </a:pathLst>
          </a:custGeom>
          <a:solidFill>
            <a:schemeClr val="accent1">
              <a:lumMod val="25000"/>
              <a:lumOff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5CE0534-2ADB-D786-4BA6-7C4BF6A8C5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39693" y="5659592"/>
            <a:ext cx="1002857" cy="108000"/>
          </a:xfrm>
          <a:prstGeom prst="rect">
            <a:avLst/>
          </a:prstGeom>
        </p:spPr>
      </p:pic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264"/>
          <a:ext cx="1587" cy="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think-cell Slide" r:id="rId6" imgW="399" imgH="398" progId="TCLayout.ActiveDocument.1">
                  <p:embed/>
                </p:oleObj>
              </mc:Choice>
              <mc:Fallback>
                <p:oleObj name="think-cell Slide" r:id="rId6" imgW="399" imgH="398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90" y="1264"/>
                        <a:ext cx="1587" cy="1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6"/>
          <p:cNvSpPr>
            <a:spLocks noGrp="1"/>
          </p:cNvSpPr>
          <p:nvPr userDrawn="1">
            <p:ph type="title" hasCustomPrompt="1"/>
          </p:nvPr>
        </p:nvSpPr>
        <p:spPr>
          <a:xfrm>
            <a:off x="449263" y="1926000"/>
            <a:ext cx="7686550" cy="3420000"/>
          </a:xfrm>
        </p:spPr>
        <p:txBody>
          <a:bodyPr anchor="t" anchorCtr="0">
            <a:noAutofit/>
          </a:bodyPr>
          <a:lstStyle>
            <a:lvl1pPr>
              <a:lnSpc>
                <a:spcPts val="8000"/>
              </a:lnSpc>
              <a:defRPr sz="8000" b="0" cap="none" baseline="0">
                <a:solidFill>
                  <a:schemeClr val="tx1"/>
                </a:solidFill>
                <a:latin typeface="SKODA Next Light" panose="020B0304020603020204" pitchFamily="34" charset="0"/>
              </a:defRPr>
            </a:lvl1pPr>
          </a:lstStyle>
          <a:p>
            <a:r>
              <a:rPr lang="en-GB" noProof="0"/>
              <a:t>Thank You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95BF692-E6D8-7522-3939-8E0A92A621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46000" y="5598000"/>
            <a:ext cx="7289813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SXX | Date | Presentation Title | Department | Name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3C25813-455F-091C-F4E2-B3972C902D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E956721-BB38-4972-8ACD-5A2C9377E3B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1638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>
            <a:extLst>
              <a:ext uri="{FF2B5EF4-FFF2-40B4-BE49-F238E27FC236}">
                <a16:creationId xmlns:a16="http://schemas.microsoft.com/office/drawing/2014/main" id="{A2985358-9CAA-B6FA-88CF-228B2CA9D80F}"/>
              </a:ext>
            </a:extLst>
          </p:cNvPr>
          <p:cNvSpPr/>
          <p:nvPr userDrawn="1"/>
        </p:nvSpPr>
        <p:spPr>
          <a:xfrm>
            <a:off x="0" y="0"/>
            <a:ext cx="3762375" cy="1009650"/>
          </a:xfrm>
          <a:custGeom>
            <a:avLst/>
            <a:gdLst>
              <a:gd name="connsiteX0" fmla="*/ 0 w 5220000"/>
              <a:gd name="connsiteY0" fmla="*/ 0 h 1404000"/>
              <a:gd name="connsiteX1" fmla="*/ 5220000 w 5220000"/>
              <a:gd name="connsiteY1" fmla="*/ 0 h 1404000"/>
              <a:gd name="connsiteX2" fmla="*/ 5220000 w 5220000"/>
              <a:gd name="connsiteY2" fmla="*/ 1404000 h 1404000"/>
              <a:gd name="connsiteX3" fmla="*/ 0 w 5220000"/>
              <a:gd name="connsiteY3" fmla="*/ 1404000 h 1404000"/>
              <a:gd name="connsiteX4" fmla="*/ 0 w 5220000"/>
              <a:gd name="connsiteY4" fmla="*/ 0 h 1404000"/>
              <a:gd name="connsiteX0" fmla="*/ 0 w 5220000"/>
              <a:gd name="connsiteY0" fmla="*/ 0 h 1404000"/>
              <a:gd name="connsiteX1" fmla="*/ 5220000 w 5220000"/>
              <a:gd name="connsiteY1" fmla="*/ 0 h 1404000"/>
              <a:gd name="connsiteX2" fmla="*/ 5220000 w 5220000"/>
              <a:gd name="connsiteY2" fmla="*/ 1404000 h 1404000"/>
              <a:gd name="connsiteX3" fmla="*/ 0 w 5220000"/>
              <a:gd name="connsiteY3" fmla="*/ 1404000 h 1404000"/>
              <a:gd name="connsiteX4" fmla="*/ 0 w 5220000"/>
              <a:gd name="connsiteY4" fmla="*/ 0 h 1404000"/>
              <a:gd name="connsiteX0" fmla="*/ 0 w 5220000"/>
              <a:gd name="connsiteY0" fmla="*/ 0 h 1404000"/>
              <a:gd name="connsiteX1" fmla="*/ 5220000 w 5220000"/>
              <a:gd name="connsiteY1" fmla="*/ 0 h 1404000"/>
              <a:gd name="connsiteX2" fmla="*/ 0 w 5220000"/>
              <a:gd name="connsiteY2" fmla="*/ 1404000 h 1404000"/>
              <a:gd name="connsiteX3" fmla="*/ 0 w 5220000"/>
              <a:gd name="connsiteY3" fmla="*/ 0 h 14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0000" h="1404000">
                <a:moveTo>
                  <a:pt x="0" y="0"/>
                </a:moveTo>
                <a:lnTo>
                  <a:pt x="5220000" y="0"/>
                </a:lnTo>
                <a:lnTo>
                  <a:pt x="0" y="1404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5000"/>
              <a:lumOff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7243EA-87C5-1D89-7207-56A4E40BAA96}"/>
              </a:ext>
            </a:extLst>
          </p:cNvPr>
          <p:cNvSpPr/>
          <p:nvPr userDrawn="1"/>
        </p:nvSpPr>
        <p:spPr>
          <a:xfrm>
            <a:off x="5544000" y="0"/>
            <a:ext cx="5148000" cy="6011863"/>
          </a:xfrm>
          <a:custGeom>
            <a:avLst/>
            <a:gdLst>
              <a:gd name="connsiteX0" fmla="*/ 0 w 5148000"/>
              <a:gd name="connsiteY0" fmla="*/ 0 h 6011863"/>
              <a:gd name="connsiteX1" fmla="*/ 5148000 w 5148000"/>
              <a:gd name="connsiteY1" fmla="*/ 0 h 6011863"/>
              <a:gd name="connsiteX2" fmla="*/ 5148000 w 5148000"/>
              <a:gd name="connsiteY2" fmla="*/ 6011863 h 6011863"/>
              <a:gd name="connsiteX3" fmla="*/ 0 w 5148000"/>
              <a:gd name="connsiteY3" fmla="*/ 6011863 h 6011863"/>
              <a:gd name="connsiteX4" fmla="*/ 0 w 5148000"/>
              <a:gd name="connsiteY4" fmla="*/ 0 h 6011863"/>
              <a:gd name="connsiteX0" fmla="*/ 1609725 w 5148000"/>
              <a:gd name="connsiteY0" fmla="*/ 0 h 6011863"/>
              <a:gd name="connsiteX1" fmla="*/ 5148000 w 5148000"/>
              <a:gd name="connsiteY1" fmla="*/ 0 h 6011863"/>
              <a:gd name="connsiteX2" fmla="*/ 5148000 w 5148000"/>
              <a:gd name="connsiteY2" fmla="*/ 6011863 h 6011863"/>
              <a:gd name="connsiteX3" fmla="*/ 0 w 5148000"/>
              <a:gd name="connsiteY3" fmla="*/ 6011863 h 6011863"/>
              <a:gd name="connsiteX4" fmla="*/ 1609725 w 5148000"/>
              <a:gd name="connsiteY4" fmla="*/ 0 h 601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8000" h="6011863">
                <a:moveTo>
                  <a:pt x="1609725" y="0"/>
                </a:moveTo>
                <a:lnTo>
                  <a:pt x="5148000" y="0"/>
                </a:lnTo>
                <a:lnTo>
                  <a:pt x="5148000" y="6011863"/>
                </a:lnTo>
                <a:lnTo>
                  <a:pt x="0" y="6011863"/>
                </a:lnTo>
                <a:lnTo>
                  <a:pt x="1609725" y="0"/>
                </a:lnTo>
                <a:close/>
              </a:path>
            </a:pathLst>
          </a:custGeom>
          <a:solidFill>
            <a:schemeClr val="accent1">
              <a:lumMod val="25000"/>
              <a:lumOff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D23BB2C-50B8-75FA-A6E1-0FF96F41F4E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39693" y="5659592"/>
            <a:ext cx="1002857" cy="108000"/>
          </a:xfrm>
          <a:prstGeom prst="rect">
            <a:avLst/>
          </a:prstGeom>
        </p:spPr>
      </p:pic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264"/>
          <a:ext cx="1587" cy="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think-cell Slide" r:id="rId6" imgW="399" imgH="398" progId="TCLayout.ActiveDocument.1">
                  <p:embed/>
                </p:oleObj>
              </mc:Choice>
              <mc:Fallback>
                <p:oleObj name="think-cell Slide" r:id="rId6" imgW="399" imgH="398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90" y="1264"/>
                        <a:ext cx="1587" cy="1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6"/>
          <p:cNvSpPr>
            <a:spLocks noGrp="1"/>
          </p:cNvSpPr>
          <p:nvPr userDrawn="1">
            <p:ph type="title" hasCustomPrompt="1"/>
          </p:nvPr>
        </p:nvSpPr>
        <p:spPr>
          <a:xfrm>
            <a:off x="449263" y="1314450"/>
            <a:ext cx="5256000" cy="4031550"/>
          </a:xfrm>
        </p:spPr>
        <p:txBody>
          <a:bodyPr anchor="t" anchorCtr="0">
            <a:noAutofit/>
          </a:bodyPr>
          <a:lstStyle>
            <a:lvl1pPr>
              <a:lnSpc>
                <a:spcPts val="6000"/>
              </a:lnSpc>
              <a:defRPr sz="6000" b="0" cap="none" baseline="0">
                <a:solidFill>
                  <a:schemeClr val="tx1"/>
                </a:solidFill>
                <a:latin typeface="SKODA Next Light" panose="020B0304020603020204" pitchFamily="34" charset="0"/>
              </a:defRPr>
            </a:lvl1pPr>
          </a:lstStyle>
          <a:p>
            <a:r>
              <a:rPr lang="en-GB" noProof="0"/>
              <a:t>Thank You</a:t>
            </a:r>
            <a:endParaRPr lang="en-GB" noProof="0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BD0962D-1E63-FEDE-6F59-D9BA7276969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34788" y="1314450"/>
            <a:ext cx="1152000" cy="15480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A153B96D-10A9-DB89-FDE8-61ADD55197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90550" y="1314450"/>
            <a:ext cx="1152000" cy="15480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E0344C5-D699-2FB3-554F-5651999873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34787" y="2970000"/>
            <a:ext cx="1152001" cy="144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1"/>
              <a:t>Name Lastname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2EF5C1AF-6DA5-ED65-5351-59EBC96FD0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34786" y="3112875"/>
            <a:ext cx="1152001" cy="144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1"/>
              <a:t>Positionname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92F09B2E-02DD-B1B0-D4FE-7743F865D3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88456" y="2970000"/>
            <a:ext cx="1152001" cy="144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1"/>
              <a:t>Name Lastname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49B1DC85-4192-09B6-D800-266CEE2484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88455" y="3112875"/>
            <a:ext cx="1152001" cy="144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1"/>
              <a:t>Positionname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ABE8CAFB-0160-0A8F-FB22-C93DDF69CC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56000" y="4464000"/>
            <a:ext cx="4086000" cy="882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1"/>
              <a:t>tř. Václava Klementa 869 Mladá Boleslav II</a:t>
            </a:r>
            <a:br>
              <a:rPr lang="en-GB" noProof="1"/>
            </a:br>
            <a:r>
              <a:rPr lang="en-GB" noProof="1"/>
              <a:t>293 01 Czech Republic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A98C13C5-D07A-AACD-353F-E0DD8400F3D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6550" y="4266000"/>
            <a:ext cx="4086000" cy="198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1"/>
              <a:t>Škoda Auto a.s.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566C6-F354-0ABD-6A11-3BE97825439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846000" y="5598000"/>
            <a:ext cx="4698000" cy="180000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SXX | Date | Presentation Title | Department | Name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16088-5F02-69F6-F3F3-D16FE1E30EF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E956721-BB38-4972-8ACD-5A2C9377E3B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13423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 userDrawn="1">
            <p:ph idx="1" hasCustomPrompt="1"/>
          </p:nvPr>
        </p:nvSpPr>
        <p:spPr>
          <a:xfrm>
            <a:off x="449263" y="1314450"/>
            <a:ext cx="9793287" cy="4032250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en-GB" noProof="0"/>
              <a:t>First level text</a:t>
            </a:r>
          </a:p>
          <a:p>
            <a:pPr lvl="1"/>
            <a:r>
              <a:rPr lang="en-GB" noProof="0"/>
              <a:t>Second level text</a:t>
            </a:r>
          </a:p>
          <a:p>
            <a:pPr lvl="2"/>
            <a:r>
              <a:rPr lang="en-GB" noProof="0"/>
              <a:t>Third level text</a:t>
            </a:r>
          </a:p>
          <a:p>
            <a:pPr lvl="3"/>
            <a:r>
              <a:rPr lang="en-GB" noProof="0"/>
              <a:t>Fourth level text</a:t>
            </a:r>
          </a:p>
          <a:p>
            <a:pPr lvl="4"/>
            <a:r>
              <a:rPr lang="en-GB" noProof="0"/>
              <a:t>Fifth level text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Zástupný symbol pro zápatí 7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en-GB" noProof="0"/>
              <a:t>SXX | Date | Presentation Title | Department | Name</a:t>
            </a:r>
          </a:p>
        </p:txBody>
      </p:sp>
      <p:sp>
        <p:nvSpPr>
          <p:cNvPr id="29" name="Zástupný symbol pro text 28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49263" y="649287"/>
            <a:ext cx="9793288" cy="360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30" name="Nadpis 29"/>
          <p:cNvSpPr>
            <a:spLocks noGrp="1"/>
          </p:cNvSpPr>
          <p:nvPr userDrawn="1">
            <p:ph type="title" hasCustomPrompt="1"/>
          </p:nvPr>
        </p:nvSpPr>
        <p:spPr>
          <a:xfrm>
            <a:off x="449263" y="269875"/>
            <a:ext cx="9793287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Headline Text (Page Message)</a:t>
            </a:r>
          </a:p>
        </p:txBody>
      </p:sp>
    </p:spTree>
    <p:extLst>
      <p:ext uri="{BB962C8B-B14F-4D97-AF65-F5344CB8AC3E}">
        <p14:creationId xmlns:p14="http://schemas.microsoft.com/office/powerpoint/2010/main" val="12628970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49263" y="1314450"/>
            <a:ext cx="4824412" cy="4032250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en-GB" noProof="0"/>
              <a:t>First level text</a:t>
            </a:r>
          </a:p>
          <a:p>
            <a:pPr lvl="1"/>
            <a:r>
              <a:rPr lang="en-GB" noProof="0"/>
              <a:t>Second level text</a:t>
            </a:r>
          </a:p>
          <a:p>
            <a:pPr lvl="2"/>
            <a:r>
              <a:rPr lang="en-GB" noProof="0"/>
              <a:t>Third level text</a:t>
            </a:r>
          </a:p>
          <a:p>
            <a:pPr lvl="3"/>
            <a:r>
              <a:rPr lang="en-GB" noProof="0"/>
              <a:t>Fourth level text</a:t>
            </a:r>
          </a:p>
          <a:p>
            <a:pPr lvl="4"/>
            <a:r>
              <a:rPr lang="en-GB" noProof="0"/>
              <a:t>Fifth level text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en-GB" noProof="0"/>
              <a:t>SXX | Date | Presentation Title | Department | Name</a:t>
            </a:r>
          </a:p>
        </p:txBody>
      </p:sp>
      <p:sp>
        <p:nvSpPr>
          <p:cNvPr id="29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449263" y="648000"/>
            <a:ext cx="9793288" cy="360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30" name="Nadpis 2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Headline Text (Page Message)</a:t>
            </a:r>
          </a:p>
        </p:txBody>
      </p:sp>
      <p:sp>
        <p:nvSpPr>
          <p:cNvPr id="9" name="Zástupný symbol pro obsah 2"/>
          <p:cNvSpPr>
            <a:spLocks noGrp="1"/>
          </p:cNvSpPr>
          <p:nvPr>
            <p:ph idx="13" hasCustomPrompt="1"/>
          </p:nvPr>
        </p:nvSpPr>
        <p:spPr>
          <a:xfrm>
            <a:off x="5418139" y="1314450"/>
            <a:ext cx="4824411" cy="4032250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en-GB" noProof="0"/>
              <a:t>First level text</a:t>
            </a:r>
          </a:p>
          <a:p>
            <a:pPr lvl="1"/>
            <a:r>
              <a:rPr lang="en-GB" noProof="0"/>
              <a:t>Second level text</a:t>
            </a:r>
          </a:p>
          <a:p>
            <a:pPr lvl="2"/>
            <a:r>
              <a:rPr lang="en-GB" noProof="0"/>
              <a:t>Third level text</a:t>
            </a:r>
          </a:p>
          <a:p>
            <a:pPr lvl="3"/>
            <a:r>
              <a:rPr lang="en-GB" noProof="0"/>
              <a:t>Fourth level text</a:t>
            </a:r>
          </a:p>
          <a:p>
            <a:pPr lvl="4"/>
            <a:r>
              <a:rPr lang="en-GB" noProof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36814523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49261" y="1314450"/>
            <a:ext cx="3168651" cy="4032250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en-GB" noProof="0"/>
              <a:t>First level text</a:t>
            </a:r>
          </a:p>
          <a:p>
            <a:pPr lvl="1"/>
            <a:r>
              <a:rPr lang="en-GB" noProof="0"/>
              <a:t>Second level text</a:t>
            </a:r>
          </a:p>
          <a:p>
            <a:pPr lvl="2"/>
            <a:r>
              <a:rPr lang="en-GB" noProof="0"/>
              <a:t>Third level text</a:t>
            </a:r>
          </a:p>
          <a:p>
            <a:pPr lvl="3"/>
            <a:r>
              <a:rPr lang="en-GB" noProof="0"/>
              <a:t>Fourth level text</a:t>
            </a:r>
          </a:p>
          <a:p>
            <a:pPr lvl="4"/>
            <a:r>
              <a:rPr lang="en-GB" noProof="0"/>
              <a:t>Fifth level text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en-GB" noProof="0"/>
              <a:t>SXX | Date | Presentation Title | Department | Name</a:t>
            </a:r>
          </a:p>
        </p:txBody>
      </p:sp>
      <p:sp>
        <p:nvSpPr>
          <p:cNvPr id="29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449263" y="648000"/>
            <a:ext cx="9793287" cy="360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30" name="Nadpis 2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Headline Text (Page Message)</a:t>
            </a:r>
          </a:p>
        </p:txBody>
      </p:sp>
      <p:sp>
        <p:nvSpPr>
          <p:cNvPr id="10" name="Zástupný symbol pro obsah 2"/>
          <p:cNvSpPr>
            <a:spLocks noGrp="1"/>
          </p:cNvSpPr>
          <p:nvPr>
            <p:ph idx="13" hasCustomPrompt="1"/>
          </p:nvPr>
        </p:nvSpPr>
        <p:spPr>
          <a:xfrm>
            <a:off x="3762375" y="1314450"/>
            <a:ext cx="3167063" cy="4032250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en-GB" noProof="0"/>
              <a:t>First level text</a:t>
            </a:r>
          </a:p>
          <a:p>
            <a:pPr lvl="1"/>
            <a:r>
              <a:rPr lang="en-GB" noProof="0"/>
              <a:t>Second level text</a:t>
            </a:r>
          </a:p>
          <a:p>
            <a:pPr lvl="2"/>
            <a:r>
              <a:rPr lang="en-GB" noProof="0"/>
              <a:t>Third level text</a:t>
            </a:r>
          </a:p>
          <a:p>
            <a:pPr lvl="3"/>
            <a:r>
              <a:rPr lang="en-GB" noProof="0"/>
              <a:t>Fourth level text</a:t>
            </a:r>
          </a:p>
          <a:p>
            <a:pPr lvl="4"/>
            <a:r>
              <a:rPr lang="en-GB" noProof="0"/>
              <a:t>Fifth level text</a:t>
            </a:r>
          </a:p>
        </p:txBody>
      </p:sp>
      <p:sp>
        <p:nvSpPr>
          <p:cNvPr id="11" name="Zástupný symbol pro obsah 2"/>
          <p:cNvSpPr>
            <a:spLocks noGrp="1"/>
          </p:cNvSpPr>
          <p:nvPr>
            <p:ph idx="14" hasCustomPrompt="1"/>
          </p:nvPr>
        </p:nvSpPr>
        <p:spPr>
          <a:xfrm>
            <a:off x="7073900" y="1314450"/>
            <a:ext cx="3168650" cy="4032250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en-GB" noProof="0"/>
              <a:t>First level text</a:t>
            </a:r>
          </a:p>
          <a:p>
            <a:pPr lvl="1"/>
            <a:r>
              <a:rPr lang="en-GB" noProof="0"/>
              <a:t>Second level text</a:t>
            </a:r>
          </a:p>
          <a:p>
            <a:pPr lvl="2"/>
            <a:r>
              <a:rPr lang="en-GB" noProof="0"/>
              <a:t>Third level text</a:t>
            </a:r>
          </a:p>
          <a:p>
            <a:pPr lvl="3"/>
            <a:r>
              <a:rPr lang="en-GB" noProof="0"/>
              <a:t>Fourth level text</a:t>
            </a:r>
          </a:p>
          <a:p>
            <a:pPr lvl="4"/>
            <a:r>
              <a:rPr lang="en-GB" noProof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2222222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en-GB" noProof="0"/>
              <a:t>SXX | Date | Presentation Title | Department | Name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2" hasCustomPrompt="1"/>
          </p:nvPr>
        </p:nvSpPr>
        <p:spPr>
          <a:xfrm>
            <a:off x="449263" y="1314450"/>
            <a:ext cx="3168650" cy="4032250"/>
          </a:xfrm>
        </p:spPr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en-GB" noProof="0"/>
              <a:t>First level text</a:t>
            </a:r>
          </a:p>
          <a:p>
            <a:pPr lvl="1"/>
            <a:r>
              <a:rPr lang="en-GB" noProof="0"/>
              <a:t>Second level text</a:t>
            </a:r>
          </a:p>
          <a:p>
            <a:pPr lvl="2"/>
            <a:r>
              <a:rPr lang="en-GB" noProof="0"/>
              <a:t>Third level text</a:t>
            </a:r>
          </a:p>
          <a:p>
            <a:pPr lvl="3"/>
            <a:r>
              <a:rPr lang="en-GB" noProof="0"/>
              <a:t>Fourth level text</a:t>
            </a:r>
          </a:p>
          <a:p>
            <a:pPr lvl="4"/>
            <a:r>
              <a:rPr lang="en-GB" noProof="0"/>
              <a:t>Fifth level text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3762375" y="1314450"/>
            <a:ext cx="6480175" cy="4032250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en-GB" noProof="0"/>
              <a:t>Picture</a:t>
            </a:r>
          </a:p>
        </p:txBody>
      </p:sp>
      <p:sp>
        <p:nvSpPr>
          <p:cNvPr id="15" name="Zástupný symbol pro text 28"/>
          <p:cNvSpPr>
            <a:spLocks noGrp="1"/>
          </p:cNvSpPr>
          <p:nvPr>
            <p:ph type="body" sz="quarter" idx="14" hasCustomPrompt="1"/>
          </p:nvPr>
        </p:nvSpPr>
        <p:spPr>
          <a:xfrm>
            <a:off x="449263" y="648000"/>
            <a:ext cx="9793287" cy="360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Headline Text (Page Message)</a:t>
            </a:r>
          </a:p>
        </p:txBody>
      </p:sp>
    </p:spTree>
    <p:extLst>
      <p:ext uri="{BB962C8B-B14F-4D97-AF65-F5344CB8AC3E}">
        <p14:creationId xmlns:p14="http://schemas.microsoft.com/office/powerpoint/2010/main" val="27576450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en-GB" noProof="0"/>
              <a:t>SXX | Date | Presentation Title | Department | Name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449263" y="1314450"/>
            <a:ext cx="9793288" cy="4032250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en-GB" noProof="0"/>
              <a:t>Picture</a:t>
            </a:r>
          </a:p>
        </p:txBody>
      </p:sp>
      <p:sp>
        <p:nvSpPr>
          <p:cNvPr id="13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449263" y="648000"/>
            <a:ext cx="9793287" cy="360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Headline Text (Page Message)</a:t>
            </a:r>
          </a:p>
        </p:txBody>
      </p:sp>
    </p:spTree>
    <p:extLst>
      <p:ext uri="{BB962C8B-B14F-4D97-AF65-F5344CB8AC3E}">
        <p14:creationId xmlns:p14="http://schemas.microsoft.com/office/powerpoint/2010/main" val="13392452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10691813" cy="5346700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en-GB" noProof="0"/>
              <a:t>Picture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en-GB" noProof="0"/>
              <a:t>SXX | Date | Presentation Title | Department | Name</a:t>
            </a:r>
          </a:p>
        </p:txBody>
      </p:sp>
    </p:spTree>
    <p:extLst>
      <p:ext uri="{BB962C8B-B14F-4D97-AF65-F5344CB8AC3E}">
        <p14:creationId xmlns:p14="http://schemas.microsoft.com/office/powerpoint/2010/main" val="2131594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387D75E-1DB6-CCAA-28E8-1DCBFB939DCB}"/>
              </a:ext>
            </a:extLst>
          </p:cNvPr>
          <p:cNvSpPr/>
          <p:nvPr userDrawn="1"/>
        </p:nvSpPr>
        <p:spPr>
          <a:xfrm>
            <a:off x="0" y="0"/>
            <a:ext cx="5796000" cy="1548000"/>
          </a:xfrm>
          <a:custGeom>
            <a:avLst/>
            <a:gdLst>
              <a:gd name="connsiteX0" fmla="*/ 0 w 5796000"/>
              <a:gd name="connsiteY0" fmla="*/ 0 h 1548000"/>
              <a:gd name="connsiteX1" fmla="*/ 5796000 w 5796000"/>
              <a:gd name="connsiteY1" fmla="*/ 0 h 1548000"/>
              <a:gd name="connsiteX2" fmla="*/ 5796000 w 5796000"/>
              <a:gd name="connsiteY2" fmla="*/ 1548000 h 1548000"/>
              <a:gd name="connsiteX3" fmla="*/ 0 w 5796000"/>
              <a:gd name="connsiteY3" fmla="*/ 1548000 h 1548000"/>
              <a:gd name="connsiteX4" fmla="*/ 0 w 5796000"/>
              <a:gd name="connsiteY4" fmla="*/ 0 h 1548000"/>
              <a:gd name="connsiteX0" fmla="*/ 0 w 5796000"/>
              <a:gd name="connsiteY0" fmla="*/ 0 h 1548000"/>
              <a:gd name="connsiteX1" fmla="*/ 5796000 w 5796000"/>
              <a:gd name="connsiteY1" fmla="*/ 0 h 1548000"/>
              <a:gd name="connsiteX2" fmla="*/ 5796000 w 5796000"/>
              <a:gd name="connsiteY2" fmla="*/ 1548000 h 1548000"/>
              <a:gd name="connsiteX3" fmla="*/ 0 w 5796000"/>
              <a:gd name="connsiteY3" fmla="*/ 1548000 h 1548000"/>
              <a:gd name="connsiteX4" fmla="*/ 0 w 5796000"/>
              <a:gd name="connsiteY4" fmla="*/ 0 h 1548000"/>
              <a:gd name="connsiteX0" fmla="*/ 0 w 5796000"/>
              <a:gd name="connsiteY0" fmla="*/ 0 h 1548000"/>
              <a:gd name="connsiteX1" fmla="*/ 5796000 w 5796000"/>
              <a:gd name="connsiteY1" fmla="*/ 0 h 1548000"/>
              <a:gd name="connsiteX2" fmla="*/ 5796000 w 5796000"/>
              <a:gd name="connsiteY2" fmla="*/ 1548000 h 1548000"/>
              <a:gd name="connsiteX3" fmla="*/ 0 w 5796000"/>
              <a:gd name="connsiteY3" fmla="*/ 1548000 h 1548000"/>
              <a:gd name="connsiteX4" fmla="*/ 0 w 5796000"/>
              <a:gd name="connsiteY4" fmla="*/ 0 h 1548000"/>
              <a:gd name="connsiteX0" fmla="*/ 0 w 5796000"/>
              <a:gd name="connsiteY0" fmla="*/ 0 h 1548000"/>
              <a:gd name="connsiteX1" fmla="*/ 5796000 w 5796000"/>
              <a:gd name="connsiteY1" fmla="*/ 0 h 1548000"/>
              <a:gd name="connsiteX2" fmla="*/ 5796000 w 5796000"/>
              <a:gd name="connsiteY2" fmla="*/ 1548000 h 1548000"/>
              <a:gd name="connsiteX3" fmla="*/ 0 w 5796000"/>
              <a:gd name="connsiteY3" fmla="*/ 1548000 h 1548000"/>
              <a:gd name="connsiteX4" fmla="*/ 0 w 5796000"/>
              <a:gd name="connsiteY4" fmla="*/ 0 h 1548000"/>
              <a:gd name="connsiteX0" fmla="*/ 0 w 5796000"/>
              <a:gd name="connsiteY0" fmla="*/ 0 h 1548000"/>
              <a:gd name="connsiteX1" fmla="*/ 5796000 w 5796000"/>
              <a:gd name="connsiteY1" fmla="*/ 0 h 1548000"/>
              <a:gd name="connsiteX2" fmla="*/ 0 w 5796000"/>
              <a:gd name="connsiteY2" fmla="*/ 1548000 h 1548000"/>
              <a:gd name="connsiteX3" fmla="*/ 0 w 5796000"/>
              <a:gd name="connsiteY3" fmla="*/ 0 h 15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6000" h="1548000">
                <a:moveTo>
                  <a:pt x="0" y="0"/>
                </a:moveTo>
                <a:lnTo>
                  <a:pt x="5796000" y="0"/>
                </a:lnTo>
                <a:lnTo>
                  <a:pt x="0" y="154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283C61-2372-54D3-1343-FF994CE15C41}"/>
              </a:ext>
            </a:extLst>
          </p:cNvPr>
          <p:cNvSpPr/>
          <p:nvPr userDrawn="1"/>
        </p:nvSpPr>
        <p:spPr>
          <a:xfrm>
            <a:off x="8136000" y="0"/>
            <a:ext cx="2556000" cy="6011863"/>
          </a:xfrm>
          <a:custGeom>
            <a:avLst/>
            <a:gdLst>
              <a:gd name="connsiteX0" fmla="*/ 0 w 2556000"/>
              <a:gd name="connsiteY0" fmla="*/ 0 h 6011863"/>
              <a:gd name="connsiteX1" fmla="*/ 2556000 w 2556000"/>
              <a:gd name="connsiteY1" fmla="*/ 0 h 6011863"/>
              <a:gd name="connsiteX2" fmla="*/ 2556000 w 2556000"/>
              <a:gd name="connsiteY2" fmla="*/ 6011863 h 6011863"/>
              <a:gd name="connsiteX3" fmla="*/ 0 w 2556000"/>
              <a:gd name="connsiteY3" fmla="*/ 6011863 h 6011863"/>
              <a:gd name="connsiteX4" fmla="*/ 0 w 2556000"/>
              <a:gd name="connsiteY4" fmla="*/ 0 h 6011863"/>
              <a:gd name="connsiteX0" fmla="*/ 1607344 w 2556000"/>
              <a:gd name="connsiteY0" fmla="*/ 0 h 6011863"/>
              <a:gd name="connsiteX1" fmla="*/ 2556000 w 2556000"/>
              <a:gd name="connsiteY1" fmla="*/ 0 h 6011863"/>
              <a:gd name="connsiteX2" fmla="*/ 2556000 w 2556000"/>
              <a:gd name="connsiteY2" fmla="*/ 6011863 h 6011863"/>
              <a:gd name="connsiteX3" fmla="*/ 0 w 2556000"/>
              <a:gd name="connsiteY3" fmla="*/ 6011863 h 6011863"/>
              <a:gd name="connsiteX4" fmla="*/ 1607344 w 2556000"/>
              <a:gd name="connsiteY4" fmla="*/ 0 h 601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6000" h="6011863">
                <a:moveTo>
                  <a:pt x="1607344" y="0"/>
                </a:moveTo>
                <a:lnTo>
                  <a:pt x="2556000" y="0"/>
                </a:lnTo>
                <a:lnTo>
                  <a:pt x="2556000" y="6011863"/>
                </a:lnTo>
                <a:lnTo>
                  <a:pt x="0" y="6011863"/>
                </a:lnTo>
                <a:lnTo>
                  <a:pt x="1607344" y="0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5F3257C-BE2D-4876-B4E7-8461AA05D02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71122" y="5556311"/>
            <a:ext cx="1671428" cy="180000"/>
          </a:xfrm>
          <a:prstGeom prst="rect">
            <a:avLst/>
          </a:prstGeom>
        </p:spPr>
      </p:pic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264"/>
          <a:ext cx="1587" cy="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think-cell Slide" r:id="rId7" imgW="399" imgH="398" progId="TCLayout.ActiveDocument.1">
                  <p:embed/>
                </p:oleObj>
              </mc:Choice>
              <mc:Fallback>
                <p:oleObj name="think-cell Slide" r:id="rId7" imgW="399" imgH="398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90" y="1264"/>
                        <a:ext cx="1587" cy="1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6"/>
          <p:cNvSpPr>
            <a:spLocks noGrp="1"/>
          </p:cNvSpPr>
          <p:nvPr userDrawn="1">
            <p:ph type="title" hasCustomPrompt="1"/>
          </p:nvPr>
        </p:nvSpPr>
        <p:spPr>
          <a:xfrm>
            <a:off x="449262" y="1314450"/>
            <a:ext cx="7686737" cy="4032000"/>
          </a:xfrm>
        </p:spPr>
        <p:txBody>
          <a:bodyPr anchor="b" anchorCtr="0">
            <a:noAutofit/>
          </a:bodyPr>
          <a:lstStyle>
            <a:lvl1pPr>
              <a:lnSpc>
                <a:spcPts val="6000"/>
              </a:lnSpc>
              <a:defRPr sz="6000" b="0" cap="none" baseline="0">
                <a:solidFill>
                  <a:schemeClr val="accent2"/>
                </a:solidFill>
                <a:latin typeface="SKODA Next Light" panose="020B0304020603020204" pitchFamily="34" charset="0"/>
              </a:defRPr>
            </a:lvl1pPr>
          </a:lstStyle>
          <a:p>
            <a:r>
              <a:rPr lang="en-GB" noProof="0"/>
              <a:t>Presentation</a:t>
            </a:r>
            <a:br>
              <a:rPr lang="en-GB" noProof="0"/>
            </a:br>
            <a:r>
              <a:rPr lang="en-GB" noProof="0"/>
              <a:t>Title</a:t>
            </a:r>
          </a:p>
        </p:txBody>
      </p:sp>
      <p:sp>
        <p:nvSpPr>
          <p:cNvPr id="16" name="Zástupný symbol pro číslo snímku 5"/>
          <p:cNvSpPr>
            <a:spLocks noGrp="1"/>
          </p:cNvSpPr>
          <p:nvPr userDrawn="1">
            <p:ph type="sldNum" sz="quarter" idx="10"/>
          </p:nvPr>
        </p:nvSpPr>
        <p:spPr>
          <a:xfrm>
            <a:off x="449262" y="5778000"/>
            <a:ext cx="269960" cy="180000"/>
          </a:xfrm>
        </p:spPr>
        <p:txBody>
          <a:bodyPr/>
          <a:lstStyle>
            <a:lvl1pPr>
              <a:defRPr>
                <a:noFill/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2" name="Zástupný symbol pro zápatí 6"/>
          <p:cNvSpPr>
            <a:spLocks noGrp="1"/>
          </p:cNvSpPr>
          <p:nvPr userDrawn="1">
            <p:ph type="ftr" sz="quarter" idx="11"/>
          </p:nvPr>
        </p:nvSpPr>
        <p:spPr>
          <a:xfrm>
            <a:off x="449262" y="5598000"/>
            <a:ext cx="7686738" cy="180000"/>
          </a:xfrm>
          <a:noFill/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GB" sz="1200" b="0" smtClean="0">
                <a:solidFill>
                  <a:schemeClr val="accent2"/>
                </a:solidFill>
                <a:effectLst/>
                <a:latin typeface="SKODA Next Light" panose="020B0304020603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SXX | Date | Presentation Title | Department | Name</a:t>
            </a:r>
          </a:p>
        </p:txBody>
      </p:sp>
    </p:spTree>
    <p:extLst>
      <p:ext uri="{BB962C8B-B14F-4D97-AF65-F5344CB8AC3E}">
        <p14:creationId xmlns:p14="http://schemas.microsoft.com/office/powerpoint/2010/main" val="31466464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tli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SXX | Date | Presentation Title | Department | Name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449979" y="1314450"/>
            <a:ext cx="4823696" cy="1691100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Picture</a:t>
            </a: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4" hasCustomPrompt="1"/>
          </p:nvPr>
        </p:nvSpPr>
        <p:spPr>
          <a:xfrm>
            <a:off x="449979" y="3077550"/>
            <a:ext cx="4823696" cy="1800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/>
              <a:t>Caption</a:t>
            </a:r>
          </a:p>
        </p:txBody>
      </p:sp>
      <p:sp>
        <p:nvSpPr>
          <p:cNvPr id="14" name="Zástupný symbol pro obrázek 10"/>
          <p:cNvSpPr>
            <a:spLocks noGrp="1"/>
          </p:cNvSpPr>
          <p:nvPr>
            <p:ph type="pic" sz="quarter" idx="15" hasCustomPrompt="1"/>
          </p:nvPr>
        </p:nvSpPr>
        <p:spPr>
          <a:xfrm>
            <a:off x="449263" y="3402900"/>
            <a:ext cx="4823696" cy="1691100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Picture</a:t>
            </a:r>
          </a:p>
        </p:txBody>
      </p:sp>
      <p:sp>
        <p:nvSpPr>
          <p:cNvPr id="15" name="Zástupný symbol pro text 12"/>
          <p:cNvSpPr>
            <a:spLocks noGrp="1"/>
          </p:cNvSpPr>
          <p:nvPr>
            <p:ph type="body" sz="quarter" idx="16" hasCustomPrompt="1"/>
          </p:nvPr>
        </p:nvSpPr>
        <p:spPr>
          <a:xfrm>
            <a:off x="449263" y="5166000"/>
            <a:ext cx="4823696" cy="1800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/>
              <a:t>Caption</a:t>
            </a:r>
          </a:p>
        </p:txBody>
      </p:sp>
      <p:sp>
        <p:nvSpPr>
          <p:cNvPr id="16" name="Zástupný symbol pro obrázek 10"/>
          <p:cNvSpPr>
            <a:spLocks noGrp="1"/>
          </p:cNvSpPr>
          <p:nvPr>
            <p:ph type="pic" sz="quarter" idx="17" hasCustomPrompt="1"/>
          </p:nvPr>
        </p:nvSpPr>
        <p:spPr>
          <a:xfrm>
            <a:off x="5419570" y="1314450"/>
            <a:ext cx="4823696" cy="1691100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Picture</a:t>
            </a:r>
          </a:p>
        </p:txBody>
      </p:sp>
      <p:sp>
        <p:nvSpPr>
          <p:cNvPr id="17" name="Zástupný symbol pro text 12"/>
          <p:cNvSpPr>
            <a:spLocks noGrp="1"/>
          </p:cNvSpPr>
          <p:nvPr>
            <p:ph type="body" sz="quarter" idx="18" hasCustomPrompt="1"/>
          </p:nvPr>
        </p:nvSpPr>
        <p:spPr>
          <a:xfrm>
            <a:off x="5419570" y="3077550"/>
            <a:ext cx="4823696" cy="1800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/>
              <a:t>Caption</a:t>
            </a:r>
          </a:p>
        </p:txBody>
      </p:sp>
      <p:sp>
        <p:nvSpPr>
          <p:cNvPr id="18" name="Zástupný symbol pro obrázek 10"/>
          <p:cNvSpPr>
            <a:spLocks noGrp="1"/>
          </p:cNvSpPr>
          <p:nvPr>
            <p:ph type="pic" sz="quarter" idx="19" hasCustomPrompt="1"/>
          </p:nvPr>
        </p:nvSpPr>
        <p:spPr>
          <a:xfrm>
            <a:off x="5418854" y="3402900"/>
            <a:ext cx="4823696" cy="1691100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Picture</a:t>
            </a:r>
          </a:p>
        </p:txBody>
      </p:sp>
      <p:sp>
        <p:nvSpPr>
          <p:cNvPr id="19" name="Zástupný symbol pro text 12"/>
          <p:cNvSpPr>
            <a:spLocks noGrp="1"/>
          </p:cNvSpPr>
          <p:nvPr>
            <p:ph type="body" sz="quarter" idx="20" hasCustomPrompt="1"/>
          </p:nvPr>
        </p:nvSpPr>
        <p:spPr>
          <a:xfrm>
            <a:off x="5418854" y="5166000"/>
            <a:ext cx="4823696" cy="1800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/>
              <a:t>Caption</a:t>
            </a:r>
          </a:p>
        </p:txBody>
      </p:sp>
      <p:sp>
        <p:nvSpPr>
          <p:cNvPr id="24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449263" y="648000"/>
            <a:ext cx="9793287" cy="360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/>
              <a:t>Subheading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/>
              <a:t>Headline Text (Page Message)</a:t>
            </a:r>
          </a:p>
        </p:txBody>
      </p:sp>
    </p:spTree>
    <p:extLst>
      <p:ext uri="{BB962C8B-B14F-4D97-AF65-F5344CB8AC3E}">
        <p14:creationId xmlns:p14="http://schemas.microsoft.com/office/powerpoint/2010/main" val="34708305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r>
              <a:rPr lang="en-US" noProof="0"/>
              <a:t>SXX | Date | Presentation Title | Department | Name</a:t>
            </a:r>
            <a:endParaRPr lang="en-GB" noProof="0"/>
          </a:p>
        </p:txBody>
      </p:sp>
      <p:sp>
        <p:nvSpPr>
          <p:cNvPr id="10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449263" y="648000"/>
            <a:ext cx="9793288" cy="360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en-GB" noProof="0" dirty="0"/>
              <a:t>Subheading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/>
              <a:t>Next Chapter</a:t>
            </a:r>
          </a:p>
        </p:txBody>
      </p:sp>
    </p:spTree>
    <p:extLst>
      <p:ext uri="{BB962C8B-B14F-4D97-AF65-F5344CB8AC3E}">
        <p14:creationId xmlns:p14="http://schemas.microsoft.com/office/powerpoint/2010/main" val="19258569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Emer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5CB9963D-4194-84A4-A5CA-461A720BD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39693" y="5659592"/>
            <a:ext cx="1002857" cy="108000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r>
              <a:rPr lang="en-US"/>
              <a:t>SXX | Date | Presentation Title | Department | Name</a:t>
            </a:r>
            <a:endParaRPr lang="en-GB"/>
          </a:p>
        </p:txBody>
      </p:sp>
      <p:sp>
        <p:nvSpPr>
          <p:cNvPr id="10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449263" y="648000"/>
            <a:ext cx="9793288" cy="360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Subheading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Next Chapter</a:t>
            </a:r>
          </a:p>
        </p:txBody>
      </p:sp>
    </p:spTree>
    <p:extLst>
      <p:ext uri="{BB962C8B-B14F-4D97-AF65-F5344CB8AC3E}">
        <p14:creationId xmlns:p14="http://schemas.microsoft.com/office/powerpoint/2010/main" val="31478924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Elect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AF0FA753-08B2-8DDC-C26C-07D66B0587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39693" y="5659592"/>
            <a:ext cx="1002857" cy="108000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r>
              <a:rPr lang="en-US"/>
              <a:t>SXX | Date | Presentation Title | Department | Name</a:t>
            </a:r>
            <a:endParaRPr lang="en-GB"/>
          </a:p>
        </p:txBody>
      </p:sp>
      <p:sp>
        <p:nvSpPr>
          <p:cNvPr id="10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449263" y="648000"/>
            <a:ext cx="9793288" cy="360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Subheading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Next Chapter</a:t>
            </a:r>
          </a:p>
        </p:txBody>
      </p:sp>
    </p:spTree>
    <p:extLst>
      <p:ext uri="{BB962C8B-B14F-4D97-AF65-F5344CB8AC3E}">
        <p14:creationId xmlns:p14="http://schemas.microsoft.com/office/powerpoint/2010/main" val="30625541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r>
              <a:rPr lang="en-US"/>
              <a:t>SXX | Date | Presentation Title | Department | Name</a:t>
            </a:r>
            <a:endParaRPr lang="en-GB"/>
          </a:p>
        </p:txBody>
      </p:sp>
      <p:sp>
        <p:nvSpPr>
          <p:cNvPr id="10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449263" y="648000"/>
            <a:ext cx="9793288" cy="360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Subheading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Next Chapter</a:t>
            </a:r>
          </a:p>
        </p:txBody>
      </p:sp>
    </p:spTree>
    <p:extLst>
      <p:ext uri="{BB962C8B-B14F-4D97-AF65-F5344CB8AC3E}">
        <p14:creationId xmlns:p14="http://schemas.microsoft.com/office/powerpoint/2010/main" val="3120851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xt Chapt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692AA19F-6376-FAB3-2A4C-666DF6E7BE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41200" y="5659200"/>
            <a:ext cx="1002857" cy="108000"/>
          </a:xfrm>
          <a:prstGeom prst="rect">
            <a:avLst/>
          </a:prstGeom>
        </p:spPr>
      </p:pic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264"/>
          <a:ext cx="1587" cy="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think-cell Slide" r:id="rId6" imgW="399" imgH="398" progId="TCLayout.ActiveDocument.1">
                  <p:embed/>
                </p:oleObj>
              </mc:Choice>
              <mc:Fallback>
                <p:oleObj name="think-cell Slide" r:id="rId6" imgW="399" imgH="398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90" y="1264"/>
                        <a:ext cx="1587" cy="1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6"/>
          <p:cNvSpPr>
            <a:spLocks noGrp="1"/>
          </p:cNvSpPr>
          <p:nvPr userDrawn="1">
            <p:ph type="title" hasCustomPrompt="1"/>
          </p:nvPr>
        </p:nvSpPr>
        <p:spPr>
          <a:xfrm>
            <a:off x="449263" y="1314450"/>
            <a:ext cx="9791194" cy="16200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6000"/>
              </a:lnSpc>
              <a:buFont typeface="+mj-lt"/>
              <a:buNone/>
              <a:defRPr sz="6000" b="0" cap="none" baseline="0">
                <a:solidFill>
                  <a:schemeClr val="accent2"/>
                </a:solidFill>
                <a:latin typeface="SKODA Next Light" panose="020B0304020603020204" pitchFamily="34" charset="0"/>
              </a:defRPr>
            </a:lvl1pPr>
          </a:lstStyle>
          <a:p>
            <a:r>
              <a:rPr lang="en-GB" noProof="0" dirty="0"/>
              <a:t>1. Chapter</a:t>
            </a:r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6DE4403A-6787-41E0-C252-174FF53546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49601" y="3005930"/>
            <a:ext cx="8890856" cy="234077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accent2"/>
                </a:solidFill>
                <a:latin typeface="SKODA Next Light" panose="020B0304020603020204" pitchFamily="34" charset="0"/>
              </a:defRPr>
            </a:lvl1pPr>
          </a:lstStyle>
          <a:p>
            <a:pPr lvl="0"/>
            <a:r>
              <a:rPr lang="en-GB" noProof="0"/>
              <a:t>Chapter details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A00B0-72A3-6348-58CB-D5A08617BE1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 noProof="0"/>
              <a:t>SXX | Date | Presentation Title | Department | Name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914EB-8A13-3435-7731-7287A68E5A2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E956721-BB38-4972-8ACD-5A2C9377E3B4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66090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FF7A7E-2F88-BCC5-C055-008483D90682}"/>
              </a:ext>
            </a:extLst>
          </p:cNvPr>
          <p:cNvSpPr/>
          <p:nvPr userDrawn="1"/>
        </p:nvSpPr>
        <p:spPr>
          <a:xfrm>
            <a:off x="0" y="0"/>
            <a:ext cx="5220000" cy="1404000"/>
          </a:xfrm>
          <a:custGeom>
            <a:avLst/>
            <a:gdLst>
              <a:gd name="connsiteX0" fmla="*/ 0 w 5220000"/>
              <a:gd name="connsiteY0" fmla="*/ 0 h 1404000"/>
              <a:gd name="connsiteX1" fmla="*/ 5220000 w 5220000"/>
              <a:gd name="connsiteY1" fmla="*/ 0 h 1404000"/>
              <a:gd name="connsiteX2" fmla="*/ 5220000 w 5220000"/>
              <a:gd name="connsiteY2" fmla="*/ 1404000 h 1404000"/>
              <a:gd name="connsiteX3" fmla="*/ 0 w 5220000"/>
              <a:gd name="connsiteY3" fmla="*/ 1404000 h 1404000"/>
              <a:gd name="connsiteX4" fmla="*/ 0 w 5220000"/>
              <a:gd name="connsiteY4" fmla="*/ 0 h 1404000"/>
              <a:gd name="connsiteX0" fmla="*/ 0 w 5220000"/>
              <a:gd name="connsiteY0" fmla="*/ 0 h 1404000"/>
              <a:gd name="connsiteX1" fmla="*/ 5220000 w 5220000"/>
              <a:gd name="connsiteY1" fmla="*/ 0 h 1404000"/>
              <a:gd name="connsiteX2" fmla="*/ 5220000 w 5220000"/>
              <a:gd name="connsiteY2" fmla="*/ 1404000 h 1404000"/>
              <a:gd name="connsiteX3" fmla="*/ 0 w 5220000"/>
              <a:gd name="connsiteY3" fmla="*/ 1404000 h 1404000"/>
              <a:gd name="connsiteX4" fmla="*/ 0 w 5220000"/>
              <a:gd name="connsiteY4" fmla="*/ 0 h 1404000"/>
              <a:gd name="connsiteX0" fmla="*/ 0 w 5220000"/>
              <a:gd name="connsiteY0" fmla="*/ 0 h 1404000"/>
              <a:gd name="connsiteX1" fmla="*/ 5220000 w 5220000"/>
              <a:gd name="connsiteY1" fmla="*/ 0 h 1404000"/>
              <a:gd name="connsiteX2" fmla="*/ 0 w 5220000"/>
              <a:gd name="connsiteY2" fmla="*/ 1404000 h 1404000"/>
              <a:gd name="connsiteX3" fmla="*/ 0 w 5220000"/>
              <a:gd name="connsiteY3" fmla="*/ 0 h 14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0000" h="1404000">
                <a:moveTo>
                  <a:pt x="0" y="0"/>
                </a:moveTo>
                <a:lnTo>
                  <a:pt x="5220000" y="0"/>
                </a:lnTo>
                <a:lnTo>
                  <a:pt x="0" y="1404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BDC93D-8677-8F98-0413-5586CAD9ECEE}"/>
              </a:ext>
            </a:extLst>
          </p:cNvPr>
          <p:cNvSpPr/>
          <p:nvPr userDrawn="1"/>
        </p:nvSpPr>
        <p:spPr>
          <a:xfrm>
            <a:off x="8136000" y="0"/>
            <a:ext cx="2556000" cy="6011863"/>
          </a:xfrm>
          <a:custGeom>
            <a:avLst/>
            <a:gdLst>
              <a:gd name="connsiteX0" fmla="*/ 0 w 2556000"/>
              <a:gd name="connsiteY0" fmla="*/ 0 h 6011863"/>
              <a:gd name="connsiteX1" fmla="*/ 2556000 w 2556000"/>
              <a:gd name="connsiteY1" fmla="*/ 0 h 6011863"/>
              <a:gd name="connsiteX2" fmla="*/ 2556000 w 2556000"/>
              <a:gd name="connsiteY2" fmla="*/ 6011863 h 6011863"/>
              <a:gd name="connsiteX3" fmla="*/ 0 w 2556000"/>
              <a:gd name="connsiteY3" fmla="*/ 6011863 h 6011863"/>
              <a:gd name="connsiteX4" fmla="*/ 0 w 2556000"/>
              <a:gd name="connsiteY4" fmla="*/ 0 h 6011863"/>
              <a:gd name="connsiteX0" fmla="*/ 1600200 w 2556000"/>
              <a:gd name="connsiteY0" fmla="*/ 0 h 6011863"/>
              <a:gd name="connsiteX1" fmla="*/ 2556000 w 2556000"/>
              <a:gd name="connsiteY1" fmla="*/ 0 h 6011863"/>
              <a:gd name="connsiteX2" fmla="*/ 2556000 w 2556000"/>
              <a:gd name="connsiteY2" fmla="*/ 6011863 h 6011863"/>
              <a:gd name="connsiteX3" fmla="*/ 0 w 2556000"/>
              <a:gd name="connsiteY3" fmla="*/ 6011863 h 6011863"/>
              <a:gd name="connsiteX4" fmla="*/ 1600200 w 2556000"/>
              <a:gd name="connsiteY4" fmla="*/ 0 h 601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6000" h="6011863">
                <a:moveTo>
                  <a:pt x="1600200" y="0"/>
                </a:moveTo>
                <a:lnTo>
                  <a:pt x="2556000" y="0"/>
                </a:lnTo>
                <a:lnTo>
                  <a:pt x="2556000" y="6011863"/>
                </a:lnTo>
                <a:lnTo>
                  <a:pt x="0" y="6011863"/>
                </a:lnTo>
                <a:lnTo>
                  <a:pt x="1600200" y="0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7DFEA1C-1F23-DFFF-0231-E470B22692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41200" y="5659200"/>
            <a:ext cx="1002857" cy="108000"/>
          </a:xfrm>
          <a:prstGeom prst="rect">
            <a:avLst/>
          </a:prstGeom>
        </p:spPr>
      </p:pic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264"/>
          <a:ext cx="1587" cy="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think-cell Slide" r:id="rId6" imgW="399" imgH="398" progId="TCLayout.ActiveDocument.1">
                  <p:embed/>
                </p:oleObj>
              </mc:Choice>
              <mc:Fallback>
                <p:oleObj name="think-cell Slide" r:id="rId6" imgW="399" imgH="398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90" y="1264"/>
                        <a:ext cx="1587" cy="1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6"/>
          <p:cNvSpPr>
            <a:spLocks noGrp="1"/>
          </p:cNvSpPr>
          <p:nvPr userDrawn="1">
            <p:ph type="title" hasCustomPrompt="1"/>
          </p:nvPr>
        </p:nvSpPr>
        <p:spPr>
          <a:xfrm>
            <a:off x="449263" y="1926000"/>
            <a:ext cx="7686550" cy="3420000"/>
          </a:xfrm>
        </p:spPr>
        <p:txBody>
          <a:bodyPr anchor="t" anchorCtr="0">
            <a:noAutofit/>
          </a:bodyPr>
          <a:lstStyle>
            <a:lvl1pPr>
              <a:lnSpc>
                <a:spcPts val="8000"/>
              </a:lnSpc>
              <a:defRPr sz="8000" b="0" cap="none" baseline="0">
                <a:solidFill>
                  <a:schemeClr val="accent1"/>
                </a:solidFill>
                <a:latin typeface="SKODA Next Light" panose="020B0304020603020204" pitchFamily="34" charset="0"/>
              </a:defRPr>
            </a:lvl1pPr>
          </a:lstStyle>
          <a:p>
            <a:r>
              <a:rPr lang="en-GB" noProof="0"/>
              <a:t>Thank You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95BF692-E6D8-7522-3939-8E0A92A621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46000" y="5598000"/>
            <a:ext cx="7289813" cy="18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SXX | Date | Presentation Title | Department | Name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3C25813-455F-091C-F4E2-B3972C902D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E956721-BB38-4972-8ACD-5A2C9377E3B4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87524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>
            <a:extLst>
              <a:ext uri="{FF2B5EF4-FFF2-40B4-BE49-F238E27FC236}">
                <a16:creationId xmlns:a16="http://schemas.microsoft.com/office/drawing/2014/main" id="{A2985358-9CAA-B6FA-88CF-228B2CA9D80F}"/>
              </a:ext>
            </a:extLst>
          </p:cNvPr>
          <p:cNvSpPr/>
          <p:nvPr userDrawn="1"/>
        </p:nvSpPr>
        <p:spPr>
          <a:xfrm>
            <a:off x="0" y="0"/>
            <a:ext cx="3762375" cy="1009650"/>
          </a:xfrm>
          <a:custGeom>
            <a:avLst/>
            <a:gdLst>
              <a:gd name="connsiteX0" fmla="*/ 0 w 5220000"/>
              <a:gd name="connsiteY0" fmla="*/ 0 h 1404000"/>
              <a:gd name="connsiteX1" fmla="*/ 5220000 w 5220000"/>
              <a:gd name="connsiteY1" fmla="*/ 0 h 1404000"/>
              <a:gd name="connsiteX2" fmla="*/ 5220000 w 5220000"/>
              <a:gd name="connsiteY2" fmla="*/ 1404000 h 1404000"/>
              <a:gd name="connsiteX3" fmla="*/ 0 w 5220000"/>
              <a:gd name="connsiteY3" fmla="*/ 1404000 h 1404000"/>
              <a:gd name="connsiteX4" fmla="*/ 0 w 5220000"/>
              <a:gd name="connsiteY4" fmla="*/ 0 h 1404000"/>
              <a:gd name="connsiteX0" fmla="*/ 0 w 5220000"/>
              <a:gd name="connsiteY0" fmla="*/ 0 h 1404000"/>
              <a:gd name="connsiteX1" fmla="*/ 5220000 w 5220000"/>
              <a:gd name="connsiteY1" fmla="*/ 0 h 1404000"/>
              <a:gd name="connsiteX2" fmla="*/ 5220000 w 5220000"/>
              <a:gd name="connsiteY2" fmla="*/ 1404000 h 1404000"/>
              <a:gd name="connsiteX3" fmla="*/ 0 w 5220000"/>
              <a:gd name="connsiteY3" fmla="*/ 1404000 h 1404000"/>
              <a:gd name="connsiteX4" fmla="*/ 0 w 5220000"/>
              <a:gd name="connsiteY4" fmla="*/ 0 h 1404000"/>
              <a:gd name="connsiteX0" fmla="*/ 0 w 5220000"/>
              <a:gd name="connsiteY0" fmla="*/ 0 h 1404000"/>
              <a:gd name="connsiteX1" fmla="*/ 5220000 w 5220000"/>
              <a:gd name="connsiteY1" fmla="*/ 0 h 1404000"/>
              <a:gd name="connsiteX2" fmla="*/ 0 w 5220000"/>
              <a:gd name="connsiteY2" fmla="*/ 1404000 h 1404000"/>
              <a:gd name="connsiteX3" fmla="*/ 0 w 5220000"/>
              <a:gd name="connsiteY3" fmla="*/ 0 h 14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0000" h="1404000">
                <a:moveTo>
                  <a:pt x="0" y="0"/>
                </a:moveTo>
                <a:lnTo>
                  <a:pt x="5220000" y="0"/>
                </a:lnTo>
                <a:lnTo>
                  <a:pt x="0" y="1404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7243EA-87C5-1D89-7207-56A4E40BAA96}"/>
              </a:ext>
            </a:extLst>
          </p:cNvPr>
          <p:cNvSpPr/>
          <p:nvPr userDrawn="1"/>
        </p:nvSpPr>
        <p:spPr>
          <a:xfrm>
            <a:off x="5544000" y="0"/>
            <a:ext cx="5148000" cy="6011863"/>
          </a:xfrm>
          <a:custGeom>
            <a:avLst/>
            <a:gdLst>
              <a:gd name="connsiteX0" fmla="*/ 0 w 5148000"/>
              <a:gd name="connsiteY0" fmla="*/ 0 h 6011863"/>
              <a:gd name="connsiteX1" fmla="*/ 5148000 w 5148000"/>
              <a:gd name="connsiteY1" fmla="*/ 0 h 6011863"/>
              <a:gd name="connsiteX2" fmla="*/ 5148000 w 5148000"/>
              <a:gd name="connsiteY2" fmla="*/ 6011863 h 6011863"/>
              <a:gd name="connsiteX3" fmla="*/ 0 w 5148000"/>
              <a:gd name="connsiteY3" fmla="*/ 6011863 h 6011863"/>
              <a:gd name="connsiteX4" fmla="*/ 0 w 5148000"/>
              <a:gd name="connsiteY4" fmla="*/ 0 h 6011863"/>
              <a:gd name="connsiteX0" fmla="*/ 1609725 w 5148000"/>
              <a:gd name="connsiteY0" fmla="*/ 0 h 6011863"/>
              <a:gd name="connsiteX1" fmla="*/ 5148000 w 5148000"/>
              <a:gd name="connsiteY1" fmla="*/ 0 h 6011863"/>
              <a:gd name="connsiteX2" fmla="*/ 5148000 w 5148000"/>
              <a:gd name="connsiteY2" fmla="*/ 6011863 h 6011863"/>
              <a:gd name="connsiteX3" fmla="*/ 0 w 5148000"/>
              <a:gd name="connsiteY3" fmla="*/ 6011863 h 6011863"/>
              <a:gd name="connsiteX4" fmla="*/ 1609725 w 5148000"/>
              <a:gd name="connsiteY4" fmla="*/ 0 h 601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8000" h="6011863">
                <a:moveTo>
                  <a:pt x="1609725" y="0"/>
                </a:moveTo>
                <a:lnTo>
                  <a:pt x="5148000" y="0"/>
                </a:lnTo>
                <a:lnTo>
                  <a:pt x="5148000" y="6011863"/>
                </a:lnTo>
                <a:lnTo>
                  <a:pt x="0" y="6011863"/>
                </a:lnTo>
                <a:lnTo>
                  <a:pt x="1609725" y="0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BD390AB-1E56-E27C-3435-30045855478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41200" y="5659200"/>
            <a:ext cx="1002857" cy="108000"/>
          </a:xfrm>
          <a:prstGeom prst="rect">
            <a:avLst/>
          </a:prstGeom>
        </p:spPr>
      </p:pic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264"/>
          <a:ext cx="1587" cy="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think-cell Slide" r:id="rId6" imgW="399" imgH="398" progId="TCLayout.ActiveDocument.1">
                  <p:embed/>
                </p:oleObj>
              </mc:Choice>
              <mc:Fallback>
                <p:oleObj name="think-cell Slide" r:id="rId6" imgW="399" imgH="398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90" y="1264"/>
                        <a:ext cx="1587" cy="1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6"/>
          <p:cNvSpPr>
            <a:spLocks noGrp="1"/>
          </p:cNvSpPr>
          <p:nvPr userDrawn="1">
            <p:ph type="title" hasCustomPrompt="1"/>
          </p:nvPr>
        </p:nvSpPr>
        <p:spPr>
          <a:xfrm>
            <a:off x="449263" y="1314450"/>
            <a:ext cx="5256000" cy="4031550"/>
          </a:xfrm>
        </p:spPr>
        <p:txBody>
          <a:bodyPr anchor="t" anchorCtr="0">
            <a:noAutofit/>
          </a:bodyPr>
          <a:lstStyle>
            <a:lvl1pPr>
              <a:lnSpc>
                <a:spcPts val="6000"/>
              </a:lnSpc>
              <a:defRPr sz="6000" b="0" cap="none" baseline="0">
                <a:solidFill>
                  <a:schemeClr val="accent1"/>
                </a:solidFill>
                <a:latin typeface="SKODA Next Light" panose="020B0304020603020204" pitchFamily="34" charset="0"/>
              </a:defRPr>
            </a:lvl1pPr>
          </a:lstStyle>
          <a:p>
            <a:r>
              <a:rPr lang="en-GB" noProof="0"/>
              <a:t>Thank You</a:t>
            </a:r>
            <a:endParaRPr lang="en-GB" noProof="0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BD0962D-1E63-FEDE-6F59-D9BA7276969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34788" y="1314450"/>
            <a:ext cx="1152000" cy="15480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r>
              <a:rPr lang="cs-CZ" smtClean="0"/>
              <a:t>Kliknutím na ikonu přidáte obrázek.</a:t>
            </a:r>
            <a:endParaRPr lang="en-GB" dirty="0"/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A153B96D-10A9-DB89-FDE8-61ADD55197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90550" y="1314450"/>
            <a:ext cx="1152000" cy="15480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r>
              <a:rPr lang="cs-CZ" smtClean="0"/>
              <a:t>Kliknutím na ikonu přidáte obrázek.</a:t>
            </a:r>
            <a:endParaRPr lang="en-GB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E0344C5-D699-2FB3-554F-5651999873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34787" y="2970000"/>
            <a:ext cx="1152001" cy="144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1"/>
              <a:t>Name Lastname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2EF5C1AF-6DA5-ED65-5351-59EBC96FD0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34786" y="3112875"/>
            <a:ext cx="1152001" cy="144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1"/>
              <a:t>Positionname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92F09B2E-02DD-B1B0-D4FE-7743F865D3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88456" y="2970000"/>
            <a:ext cx="1152001" cy="144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1"/>
              <a:t>Name Lastname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49B1DC85-4192-09B6-D800-266CEE2484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88455" y="3112875"/>
            <a:ext cx="1152001" cy="144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1"/>
              <a:t>Positionname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ABE8CAFB-0160-0A8F-FB22-C93DDF69CC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56000" y="4464000"/>
            <a:ext cx="4086000" cy="882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1"/>
              <a:t>tř. Václava Klementa 869 Mladá Boleslav II</a:t>
            </a:r>
            <a:br>
              <a:rPr lang="en-GB" noProof="1"/>
            </a:br>
            <a:r>
              <a:rPr lang="en-GB" noProof="1"/>
              <a:t>293 01 Czech Republic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A98C13C5-D07A-AACD-353F-E0DD8400F3D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6550" y="4266000"/>
            <a:ext cx="4086000" cy="198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1"/>
              <a:t>Škoda Auto a.s.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566C6-F354-0ABD-6A11-3BE97825439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846000" y="5598000"/>
            <a:ext cx="4698000" cy="180000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SXX | Date | Presentation Title | Department | Name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16088-5F02-69F6-F3F3-D16FE1E30EF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E956721-BB38-4972-8ACD-5A2C9377E3B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612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 userDrawn="1">
            <p:ph idx="1" hasCustomPrompt="1"/>
          </p:nvPr>
        </p:nvSpPr>
        <p:spPr>
          <a:xfrm>
            <a:off x="449263" y="1314450"/>
            <a:ext cx="9793287" cy="4032250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en-GB" noProof="0"/>
              <a:t>First level text</a:t>
            </a:r>
          </a:p>
          <a:p>
            <a:pPr lvl="1"/>
            <a:r>
              <a:rPr lang="en-GB" noProof="0"/>
              <a:t>Second level text</a:t>
            </a:r>
          </a:p>
          <a:p>
            <a:pPr lvl="2"/>
            <a:r>
              <a:rPr lang="en-GB" noProof="0"/>
              <a:t>Third level text</a:t>
            </a:r>
          </a:p>
          <a:p>
            <a:pPr lvl="3"/>
            <a:r>
              <a:rPr lang="en-GB" noProof="0"/>
              <a:t>Fourth level text</a:t>
            </a:r>
          </a:p>
          <a:p>
            <a:pPr lvl="4"/>
            <a:r>
              <a:rPr lang="en-GB" noProof="0"/>
              <a:t>Fifth level text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Zástupný symbol pro zápatí 7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en-GB" noProof="0"/>
              <a:t>SXX | Date | Presentation Title | Department | Name</a:t>
            </a:r>
          </a:p>
        </p:txBody>
      </p:sp>
      <p:sp>
        <p:nvSpPr>
          <p:cNvPr id="29" name="Zástupný symbol pro text 28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49263" y="649287"/>
            <a:ext cx="9793288" cy="360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30" name="Nadpis 29"/>
          <p:cNvSpPr>
            <a:spLocks noGrp="1"/>
          </p:cNvSpPr>
          <p:nvPr userDrawn="1">
            <p:ph type="title" hasCustomPrompt="1"/>
          </p:nvPr>
        </p:nvSpPr>
        <p:spPr>
          <a:xfrm>
            <a:off x="449263" y="269875"/>
            <a:ext cx="9793287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Headline Text (Page Message)</a:t>
            </a:r>
          </a:p>
        </p:txBody>
      </p:sp>
    </p:spTree>
    <p:extLst>
      <p:ext uri="{BB962C8B-B14F-4D97-AF65-F5344CB8AC3E}">
        <p14:creationId xmlns:p14="http://schemas.microsoft.com/office/powerpoint/2010/main" val="9645410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49263" y="1314450"/>
            <a:ext cx="4824412" cy="4032250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en-GB" noProof="0"/>
              <a:t>First level text</a:t>
            </a:r>
          </a:p>
          <a:p>
            <a:pPr lvl="1"/>
            <a:r>
              <a:rPr lang="en-GB" noProof="0"/>
              <a:t>Second level text</a:t>
            </a:r>
          </a:p>
          <a:p>
            <a:pPr lvl="2"/>
            <a:r>
              <a:rPr lang="en-GB" noProof="0"/>
              <a:t>Third level text</a:t>
            </a:r>
          </a:p>
          <a:p>
            <a:pPr lvl="3"/>
            <a:r>
              <a:rPr lang="en-GB" noProof="0"/>
              <a:t>Fourth level text</a:t>
            </a:r>
          </a:p>
          <a:p>
            <a:pPr lvl="4"/>
            <a:r>
              <a:rPr lang="en-GB" noProof="0"/>
              <a:t>Fifth level text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en-GB" noProof="0"/>
              <a:t>SXX | Date | Presentation Title | Department | Name</a:t>
            </a:r>
          </a:p>
        </p:txBody>
      </p:sp>
      <p:sp>
        <p:nvSpPr>
          <p:cNvPr id="29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449263" y="648000"/>
            <a:ext cx="9793288" cy="360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30" name="Nadpis 2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Headline Text (Page Message)</a:t>
            </a:r>
          </a:p>
        </p:txBody>
      </p:sp>
      <p:sp>
        <p:nvSpPr>
          <p:cNvPr id="9" name="Zástupný symbol pro obsah 2"/>
          <p:cNvSpPr>
            <a:spLocks noGrp="1"/>
          </p:cNvSpPr>
          <p:nvPr>
            <p:ph idx="13" hasCustomPrompt="1"/>
          </p:nvPr>
        </p:nvSpPr>
        <p:spPr>
          <a:xfrm>
            <a:off x="5418139" y="1314450"/>
            <a:ext cx="4824411" cy="4032250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en-GB" noProof="0"/>
              <a:t>First level text</a:t>
            </a:r>
          </a:p>
          <a:p>
            <a:pPr lvl="1"/>
            <a:r>
              <a:rPr lang="en-GB" noProof="0"/>
              <a:t>Second level text</a:t>
            </a:r>
          </a:p>
          <a:p>
            <a:pPr lvl="2"/>
            <a:r>
              <a:rPr lang="en-GB" noProof="0"/>
              <a:t>Third level text</a:t>
            </a:r>
          </a:p>
          <a:p>
            <a:pPr lvl="3"/>
            <a:r>
              <a:rPr lang="en-GB" noProof="0"/>
              <a:t>Fourth level text</a:t>
            </a:r>
          </a:p>
          <a:p>
            <a:pPr lvl="4"/>
            <a:r>
              <a:rPr lang="en-GB" noProof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14708262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49261" y="1314450"/>
            <a:ext cx="3168651" cy="4032250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en-GB" noProof="0"/>
              <a:t>First level text</a:t>
            </a:r>
          </a:p>
          <a:p>
            <a:pPr lvl="1"/>
            <a:r>
              <a:rPr lang="en-GB" noProof="0"/>
              <a:t>Second level text</a:t>
            </a:r>
          </a:p>
          <a:p>
            <a:pPr lvl="2"/>
            <a:r>
              <a:rPr lang="en-GB" noProof="0"/>
              <a:t>Third level text</a:t>
            </a:r>
          </a:p>
          <a:p>
            <a:pPr lvl="3"/>
            <a:r>
              <a:rPr lang="en-GB" noProof="0"/>
              <a:t>Fourth level text</a:t>
            </a:r>
          </a:p>
          <a:p>
            <a:pPr lvl="4"/>
            <a:r>
              <a:rPr lang="en-GB" noProof="0"/>
              <a:t>Fifth level text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en-GB" noProof="0"/>
              <a:t>SXX | Date | Presentation Title | Department | Name</a:t>
            </a:r>
          </a:p>
        </p:txBody>
      </p:sp>
      <p:sp>
        <p:nvSpPr>
          <p:cNvPr id="29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449263" y="648000"/>
            <a:ext cx="9793287" cy="360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30" name="Nadpis 2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Headline Text (Page Message)</a:t>
            </a:r>
          </a:p>
        </p:txBody>
      </p:sp>
      <p:sp>
        <p:nvSpPr>
          <p:cNvPr id="10" name="Zástupný symbol pro obsah 2"/>
          <p:cNvSpPr>
            <a:spLocks noGrp="1"/>
          </p:cNvSpPr>
          <p:nvPr>
            <p:ph idx="13" hasCustomPrompt="1"/>
          </p:nvPr>
        </p:nvSpPr>
        <p:spPr>
          <a:xfrm>
            <a:off x="3762375" y="1314450"/>
            <a:ext cx="3167063" cy="4032250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en-GB" noProof="0"/>
              <a:t>First level text</a:t>
            </a:r>
          </a:p>
          <a:p>
            <a:pPr lvl="1"/>
            <a:r>
              <a:rPr lang="en-GB" noProof="0"/>
              <a:t>Second level text</a:t>
            </a:r>
          </a:p>
          <a:p>
            <a:pPr lvl="2"/>
            <a:r>
              <a:rPr lang="en-GB" noProof="0"/>
              <a:t>Third level text</a:t>
            </a:r>
          </a:p>
          <a:p>
            <a:pPr lvl="3"/>
            <a:r>
              <a:rPr lang="en-GB" noProof="0"/>
              <a:t>Fourth level text</a:t>
            </a:r>
          </a:p>
          <a:p>
            <a:pPr lvl="4"/>
            <a:r>
              <a:rPr lang="en-GB" noProof="0"/>
              <a:t>Fifth level text</a:t>
            </a:r>
          </a:p>
        </p:txBody>
      </p:sp>
      <p:sp>
        <p:nvSpPr>
          <p:cNvPr id="11" name="Zástupný symbol pro obsah 2"/>
          <p:cNvSpPr>
            <a:spLocks noGrp="1"/>
          </p:cNvSpPr>
          <p:nvPr>
            <p:ph idx="14" hasCustomPrompt="1"/>
          </p:nvPr>
        </p:nvSpPr>
        <p:spPr>
          <a:xfrm>
            <a:off x="7073900" y="1314450"/>
            <a:ext cx="3168650" cy="4032250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en-GB" noProof="0"/>
              <a:t>First level text</a:t>
            </a:r>
          </a:p>
          <a:p>
            <a:pPr lvl="1"/>
            <a:r>
              <a:rPr lang="en-GB" noProof="0"/>
              <a:t>Second level text</a:t>
            </a:r>
          </a:p>
          <a:p>
            <a:pPr lvl="2"/>
            <a:r>
              <a:rPr lang="en-GB" noProof="0"/>
              <a:t>Third level text</a:t>
            </a:r>
          </a:p>
          <a:p>
            <a:pPr lvl="3"/>
            <a:r>
              <a:rPr lang="en-GB" noProof="0"/>
              <a:t>Fourth level text</a:t>
            </a:r>
          </a:p>
          <a:p>
            <a:pPr lvl="4"/>
            <a:r>
              <a:rPr lang="en-GB" noProof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23373533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tags" Target="../tags/tag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oleObject" Target="../embeddings/oleObject8.bin"/><Relationship Id="rId10" Type="http://schemas.openxmlformats.org/officeDocument/2006/relationships/slideLayout" Target="../slideLayouts/slideLayout27.xml"/><Relationship Id="rId19" Type="http://schemas.openxmlformats.org/officeDocument/2006/relationships/vmlDrawing" Target="../drawings/vmlDrawing8.v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73B76C94-D88D-90F3-7B57-67606C5FFEF9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239693" y="5659592"/>
            <a:ext cx="1002857" cy="108000"/>
          </a:xfrm>
          <a:prstGeom prst="rect">
            <a:avLst/>
          </a:prstGeom>
        </p:spPr>
      </p:pic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0"/>
            </p:custDataLst>
          </p:nvPr>
        </p:nvGraphicFramePr>
        <p:xfrm>
          <a:off x="1590" y="1264"/>
          <a:ext cx="1587" cy="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think-cell Slide" r:id="rId23" imgW="399" imgH="398" progId="TCLayout.ActiveDocument.1">
                  <p:embed/>
                </p:oleObj>
              </mc:Choice>
              <mc:Fallback>
                <p:oleObj name="think-cell Slide" r:id="rId23" imgW="399" imgH="39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90" y="1264"/>
                        <a:ext cx="1587" cy="1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49263" y="1314451"/>
            <a:ext cx="9793287" cy="403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/>
              <a:t>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46000" y="5598000"/>
            <a:ext cx="7740788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>
                <a:solidFill>
                  <a:schemeClr val="tx1"/>
                </a:solidFill>
                <a:latin typeface="SKODA Next" panose="020B0504020603020204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dirty="0"/>
              <a:t>SXX | Date | Presentation Title | Department | Name</a:t>
            </a:r>
            <a:endParaRPr lang="en-GB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4"/>
          </p:nvPr>
        </p:nvSpPr>
        <p:spPr>
          <a:xfrm>
            <a:off x="449263" y="5598000"/>
            <a:ext cx="26996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 b="1">
                <a:solidFill>
                  <a:schemeClr val="tx1"/>
                </a:solidFill>
                <a:latin typeface="SKODA Next" panose="020B0504020603020204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1E956721-BB38-4972-8ACD-5A2C9377E3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49263" y="269875"/>
            <a:ext cx="9793287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Headline Text (Page Message)</a:t>
            </a:r>
          </a:p>
        </p:txBody>
      </p:sp>
      <p:sp>
        <p:nvSpPr>
          <p:cNvPr id="4" name="MSIPCMContentMarking" descr="{&quot;HashCode&quot;:1622173095,&quot;Placement&quot;:&quot;Footer&quot;,&quot;Top&quot;:456.2375,&quot;Left&quot;:0.0,&quot;SlideWidth&quot;:841,&quot;SlideHeight&quot;:473}"/>
          <p:cNvSpPr txBox="1"/>
          <p:nvPr userDrawn="1"/>
        </p:nvSpPr>
        <p:spPr>
          <a:xfrm>
            <a:off x="0" y="5794216"/>
            <a:ext cx="744382" cy="21764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cs-CZ" sz="8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  <a:endParaRPr lang="cs-CZ" sz="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608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36" r:id="rId2"/>
    <p:sldLayoutId id="2147483737" r:id="rId3"/>
    <p:sldLayoutId id="2147483740" r:id="rId4"/>
    <p:sldLayoutId id="2147483738" r:id="rId5"/>
    <p:sldLayoutId id="2147483739" r:id="rId6"/>
    <p:sldLayoutId id="214748373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52" r:id="rId15"/>
    <p:sldLayoutId id="2147483753" r:id="rId16"/>
    <p:sldLayoutId id="2147483754" r:id="rId17"/>
  </p:sldLayoutIdLst>
  <p:hf sldNum="0" hdr="0" ftr="0" dt="0"/>
  <p:txStyles>
    <p:titleStyle>
      <a:lvl1pPr algn="l" defTabSz="1043056" rtl="0" eaLnBrk="1" latinLnBrk="0" hangingPunct="1">
        <a:lnSpc>
          <a:spcPts val="2600"/>
        </a:lnSpc>
        <a:spcBef>
          <a:spcPct val="0"/>
        </a:spcBef>
        <a:buNone/>
        <a:defRPr sz="2000" b="1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1pPr>
    </p:titleStyle>
    <p:bodyStyle>
      <a:lvl1pPr marL="180000" indent="-180000" algn="l" defTabSz="1043056" rtl="0" eaLnBrk="1" latinLnBrk="0" hangingPunct="1">
        <a:lnSpc>
          <a:spcPct val="115000"/>
        </a:lnSpc>
        <a:spcBef>
          <a:spcPts val="0"/>
        </a:spcBef>
        <a:buClrTx/>
        <a:buSzPct val="100000"/>
        <a:buFont typeface="SKODA Next" panose="020B0504020603020204" pitchFamily="34" charset="0"/>
        <a:buChar char="−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1pPr>
      <a:lvl2pPr marL="360000" indent="-180000" algn="l" defTabSz="1043056" rtl="0" eaLnBrk="1" latinLnBrk="0" hangingPunct="1">
        <a:lnSpc>
          <a:spcPct val="115000"/>
        </a:lnSpc>
        <a:spcBef>
          <a:spcPts val="0"/>
        </a:spcBef>
        <a:buClrTx/>
        <a:buSzPct val="100000"/>
        <a:buFont typeface="SKODA Next" panose="020B0504020603020204" pitchFamily="34" charset="0"/>
        <a:buChar char="−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2pPr>
      <a:lvl3pPr marL="540000" indent="-180000" algn="l" defTabSz="1043056" rtl="0" eaLnBrk="1" latinLnBrk="0" hangingPunct="1">
        <a:lnSpc>
          <a:spcPct val="115000"/>
        </a:lnSpc>
        <a:spcBef>
          <a:spcPts val="0"/>
        </a:spcBef>
        <a:buClrTx/>
        <a:buSzPct val="100000"/>
        <a:buFont typeface="SKODA Next" panose="020B0504020603020204" pitchFamily="34" charset="0"/>
        <a:buChar char="−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3pPr>
      <a:lvl4pPr marL="720000" indent="-180000" algn="l" defTabSz="1043056" rtl="0" eaLnBrk="1" latinLnBrk="0" hangingPunct="1">
        <a:lnSpc>
          <a:spcPct val="115000"/>
        </a:lnSpc>
        <a:spcBef>
          <a:spcPts val="0"/>
        </a:spcBef>
        <a:buClrTx/>
        <a:buSzPct val="100000"/>
        <a:buFont typeface="SKODA Next" panose="020B0504020603020204" pitchFamily="34" charset="0"/>
        <a:buChar char="−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4pPr>
      <a:lvl5pPr marL="900000" indent="-180000" algn="l" defTabSz="1043056" rtl="0" eaLnBrk="1" latinLnBrk="0" hangingPunct="1">
        <a:lnSpc>
          <a:spcPct val="115000"/>
        </a:lnSpc>
        <a:spcBef>
          <a:spcPts val="0"/>
        </a:spcBef>
        <a:buClrTx/>
        <a:buSzPct val="100000"/>
        <a:buFont typeface="SKODA Next" panose="020B0504020603020204" pitchFamily="34" charset="0"/>
        <a:buChar char="−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7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39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70" userDrawn="1">
          <p15:clr>
            <a:srgbClr val="F26B43"/>
          </p15:clr>
        </p15:guide>
        <p15:guide id="2" pos="3322" userDrawn="1">
          <p15:clr>
            <a:srgbClr val="F26B43"/>
          </p15:clr>
        </p15:guide>
        <p15:guide id="3" pos="2370" userDrawn="1">
          <p15:clr>
            <a:srgbClr val="F26B43"/>
          </p15:clr>
        </p15:guide>
        <p15:guide id="4" pos="2279" userDrawn="1">
          <p15:clr>
            <a:srgbClr val="F26B43"/>
          </p15:clr>
        </p15:guide>
        <p15:guide id="5" pos="1326" userDrawn="1">
          <p15:clr>
            <a:srgbClr val="F26B43"/>
          </p15:clr>
        </p15:guide>
        <p15:guide id="6" pos="1236" userDrawn="1">
          <p15:clr>
            <a:srgbClr val="F26B43"/>
          </p15:clr>
        </p15:guide>
        <p15:guide id="7" pos="283" userDrawn="1">
          <p15:clr>
            <a:srgbClr val="F26B43"/>
          </p15:clr>
        </p15:guide>
        <p15:guide id="8" pos="3413" userDrawn="1">
          <p15:clr>
            <a:srgbClr val="F26B43"/>
          </p15:clr>
        </p15:guide>
        <p15:guide id="9" pos="4365" userDrawn="1">
          <p15:clr>
            <a:srgbClr val="F26B43"/>
          </p15:clr>
        </p15:guide>
        <p15:guide id="10" pos="4456" userDrawn="1">
          <p15:clr>
            <a:srgbClr val="F26B43"/>
          </p15:clr>
        </p15:guide>
        <p15:guide id="11" pos="5409" userDrawn="1">
          <p15:clr>
            <a:srgbClr val="F26B43"/>
          </p15:clr>
        </p15:guide>
        <p15:guide id="12" pos="5499" userDrawn="1">
          <p15:clr>
            <a:srgbClr val="F26B43"/>
          </p15:clr>
        </p15:guide>
        <p15:guide id="14" orient="horz" pos="828" userDrawn="1">
          <p15:clr>
            <a:srgbClr val="F26B43"/>
          </p15:clr>
        </p15:guide>
        <p15:guide id="15" orient="horz" pos="3368" userDrawn="1">
          <p15:clr>
            <a:srgbClr val="F26B43"/>
          </p15:clr>
        </p15:guide>
        <p15:guide id="16" orient="horz" pos="2052" userDrawn="1">
          <p15:clr>
            <a:srgbClr val="F26B43"/>
          </p15:clr>
        </p15:guide>
        <p15:guide id="17" orient="horz" pos="2143" userDrawn="1">
          <p15:clr>
            <a:srgbClr val="F26B43"/>
          </p15:clr>
        </p15:guide>
        <p15:guide id="18" pos="645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9425C78C-10A7-3C67-0F4D-6452760EE785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239693" y="5659592"/>
            <a:ext cx="1002857" cy="108000"/>
          </a:xfrm>
          <a:prstGeom prst="rect">
            <a:avLst/>
          </a:prstGeom>
        </p:spPr>
      </p:pic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0"/>
            </p:custDataLst>
          </p:nvPr>
        </p:nvGraphicFramePr>
        <p:xfrm>
          <a:off x="1590" y="1264"/>
          <a:ext cx="1587" cy="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think-cell Slide" r:id="rId23" imgW="399" imgH="398" progId="TCLayout.ActiveDocument.1">
                  <p:embed/>
                </p:oleObj>
              </mc:Choice>
              <mc:Fallback>
                <p:oleObj name="think-cell Slide" r:id="rId23" imgW="399" imgH="398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90" y="1264"/>
                        <a:ext cx="1587" cy="1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49263" y="1314451"/>
            <a:ext cx="9793287" cy="403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/>
              <a:t>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46000" y="5598000"/>
            <a:ext cx="7740788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>
                <a:solidFill>
                  <a:schemeClr val="tx1"/>
                </a:solidFill>
                <a:latin typeface="SKODA Next" panose="020B0504020603020204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dirty="0"/>
              <a:t>SXX | Date | Presentation Title | Department | Name</a:t>
            </a:r>
            <a:endParaRPr lang="en-GB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4"/>
          </p:nvPr>
        </p:nvSpPr>
        <p:spPr>
          <a:xfrm>
            <a:off x="449263" y="5598000"/>
            <a:ext cx="26996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 b="1">
                <a:solidFill>
                  <a:schemeClr val="tx1"/>
                </a:solidFill>
                <a:latin typeface="SKODA Next" panose="020B0504020603020204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1E956721-BB38-4972-8ACD-5A2C9377E3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49263" y="269875"/>
            <a:ext cx="9793287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Headline Text (Page Message)</a:t>
            </a:r>
          </a:p>
        </p:txBody>
      </p:sp>
      <p:sp>
        <p:nvSpPr>
          <p:cNvPr id="8" name="MSIPCMContentMarking" descr="{&quot;HashCode&quot;:1622173095,&quot;Placement&quot;:&quot;Footer&quot;,&quot;Top&quot;:456.2375,&quot;Left&quot;:0.0,&quot;SlideWidth&quot;:841,&quot;SlideHeight&quot;:473}"/>
          <p:cNvSpPr txBox="1"/>
          <p:nvPr userDrawn="1"/>
        </p:nvSpPr>
        <p:spPr>
          <a:xfrm>
            <a:off x="0" y="5794216"/>
            <a:ext cx="744382" cy="21764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cs-CZ" sz="8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  <a:endParaRPr lang="cs-CZ" sz="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5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hf sldNum="0" hdr="0" ftr="0" dt="0"/>
  <p:txStyles>
    <p:titleStyle>
      <a:lvl1pPr algn="l" defTabSz="1043056" rtl="0" eaLnBrk="1" latinLnBrk="0" hangingPunct="1">
        <a:lnSpc>
          <a:spcPts val="2600"/>
        </a:lnSpc>
        <a:spcBef>
          <a:spcPct val="0"/>
        </a:spcBef>
        <a:buNone/>
        <a:defRPr sz="2000" b="1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1pPr>
    </p:titleStyle>
    <p:bodyStyle>
      <a:lvl1pPr marL="180000" indent="-180000" algn="l" defTabSz="1043056" rtl="0" eaLnBrk="1" latinLnBrk="0" hangingPunct="1">
        <a:lnSpc>
          <a:spcPct val="115000"/>
        </a:lnSpc>
        <a:spcBef>
          <a:spcPts val="0"/>
        </a:spcBef>
        <a:buClrTx/>
        <a:buSzPct val="100000"/>
        <a:buFont typeface="SKODA Next" panose="020B0504020603020204" pitchFamily="34" charset="0"/>
        <a:buChar char="−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1pPr>
      <a:lvl2pPr marL="360000" indent="-180000" algn="l" defTabSz="1043056" rtl="0" eaLnBrk="1" latinLnBrk="0" hangingPunct="1">
        <a:lnSpc>
          <a:spcPct val="115000"/>
        </a:lnSpc>
        <a:spcBef>
          <a:spcPts val="0"/>
        </a:spcBef>
        <a:buClrTx/>
        <a:buSzPct val="100000"/>
        <a:buFont typeface="SKODA Next" panose="020B0504020603020204" pitchFamily="34" charset="0"/>
        <a:buChar char="−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2pPr>
      <a:lvl3pPr marL="540000" indent="-180000" algn="l" defTabSz="1043056" rtl="0" eaLnBrk="1" latinLnBrk="0" hangingPunct="1">
        <a:lnSpc>
          <a:spcPct val="115000"/>
        </a:lnSpc>
        <a:spcBef>
          <a:spcPts val="0"/>
        </a:spcBef>
        <a:buClrTx/>
        <a:buSzPct val="100000"/>
        <a:buFont typeface="SKODA Next" panose="020B0504020603020204" pitchFamily="34" charset="0"/>
        <a:buChar char="−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3pPr>
      <a:lvl4pPr marL="720000" indent="-180000" algn="l" defTabSz="1043056" rtl="0" eaLnBrk="1" latinLnBrk="0" hangingPunct="1">
        <a:lnSpc>
          <a:spcPct val="115000"/>
        </a:lnSpc>
        <a:spcBef>
          <a:spcPts val="0"/>
        </a:spcBef>
        <a:buClrTx/>
        <a:buSzPct val="100000"/>
        <a:buFont typeface="SKODA Next" panose="020B0504020603020204" pitchFamily="34" charset="0"/>
        <a:buChar char="−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4pPr>
      <a:lvl5pPr marL="900000" indent="-180000" algn="l" defTabSz="1043056" rtl="0" eaLnBrk="1" latinLnBrk="0" hangingPunct="1">
        <a:lnSpc>
          <a:spcPct val="115000"/>
        </a:lnSpc>
        <a:spcBef>
          <a:spcPts val="0"/>
        </a:spcBef>
        <a:buClrTx/>
        <a:buSzPct val="100000"/>
        <a:buFont typeface="SKODA Next" panose="020B0504020603020204" pitchFamily="34" charset="0"/>
        <a:buChar char="−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7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39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70" userDrawn="1">
          <p15:clr>
            <a:srgbClr val="F26B43"/>
          </p15:clr>
        </p15:guide>
        <p15:guide id="2" pos="3322" userDrawn="1">
          <p15:clr>
            <a:srgbClr val="F26B43"/>
          </p15:clr>
        </p15:guide>
        <p15:guide id="3" pos="2370" userDrawn="1">
          <p15:clr>
            <a:srgbClr val="F26B43"/>
          </p15:clr>
        </p15:guide>
        <p15:guide id="4" pos="2279" userDrawn="1">
          <p15:clr>
            <a:srgbClr val="F26B43"/>
          </p15:clr>
        </p15:guide>
        <p15:guide id="5" pos="1326" userDrawn="1">
          <p15:clr>
            <a:srgbClr val="F26B43"/>
          </p15:clr>
        </p15:guide>
        <p15:guide id="6" pos="1236" userDrawn="1">
          <p15:clr>
            <a:srgbClr val="F26B43"/>
          </p15:clr>
        </p15:guide>
        <p15:guide id="7" pos="283" userDrawn="1">
          <p15:clr>
            <a:srgbClr val="F26B43"/>
          </p15:clr>
        </p15:guide>
        <p15:guide id="8" pos="3413" userDrawn="1">
          <p15:clr>
            <a:srgbClr val="F26B43"/>
          </p15:clr>
        </p15:guide>
        <p15:guide id="9" pos="4365" userDrawn="1">
          <p15:clr>
            <a:srgbClr val="F26B43"/>
          </p15:clr>
        </p15:guide>
        <p15:guide id="10" pos="4456" userDrawn="1">
          <p15:clr>
            <a:srgbClr val="F26B43"/>
          </p15:clr>
        </p15:guide>
        <p15:guide id="11" pos="5409" userDrawn="1">
          <p15:clr>
            <a:srgbClr val="F26B43"/>
          </p15:clr>
        </p15:guide>
        <p15:guide id="12" pos="5499" userDrawn="1">
          <p15:clr>
            <a:srgbClr val="F26B43"/>
          </p15:clr>
        </p15:guide>
        <p15:guide id="14" orient="horz" pos="828" userDrawn="1">
          <p15:clr>
            <a:srgbClr val="F26B43"/>
          </p15:clr>
        </p15:guide>
        <p15:guide id="15" orient="horz" pos="3368" userDrawn="1">
          <p15:clr>
            <a:srgbClr val="F26B43"/>
          </p15:clr>
        </p15:guide>
        <p15:guide id="16" orient="horz" pos="2052" userDrawn="1">
          <p15:clr>
            <a:srgbClr val="F26B43"/>
          </p15:clr>
        </p15:guide>
        <p15:guide id="17" orient="horz" pos="2143" userDrawn="1">
          <p15:clr>
            <a:srgbClr val="F26B43"/>
          </p15:clr>
        </p15:guide>
        <p15:guide id="18" pos="64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8A70-6800-B23D-FBB0-ABF3F3C4E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002" y="246138"/>
            <a:ext cx="5387657" cy="772400"/>
          </a:xfrm>
        </p:spPr>
        <p:txBody>
          <a:bodyPr/>
          <a:lstStyle/>
          <a:p>
            <a:pPr algn="ctr"/>
            <a:r>
              <a:rPr lang="cs-CZ" sz="2500" b="1" dirty="0" smtClean="0">
                <a:latin typeface="+mj-lt"/>
              </a:rPr>
              <a:t>Projekt ŠKODA Stromky</a:t>
            </a:r>
            <a:endParaRPr lang="en-GB" sz="2500" b="1" dirty="0"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D5BE18-B070-523B-5A58-99FF95C0C5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8488" y="1126489"/>
            <a:ext cx="4927071" cy="2984501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900" dirty="0" smtClean="0">
                <a:latin typeface="SKODA Next" panose="020B0504020603020204" pitchFamily="34" charset="0"/>
              </a:rPr>
              <a:t>Ochrana životního prostředí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900" dirty="0" smtClean="0">
                <a:latin typeface="SKODA Next" panose="020B0504020603020204" pitchFamily="34" charset="0"/>
              </a:rPr>
              <a:t>Redukce CO2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900" dirty="0" smtClean="0">
                <a:latin typeface="SKODA Next" panose="020B0504020603020204" pitchFamily="34" charset="0"/>
              </a:rPr>
              <a:t>Zadržování vody v krajině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900" dirty="0" smtClean="0">
                <a:latin typeface="SKODA Next" panose="020B0504020603020204" pitchFamily="34" charset="0"/>
              </a:rPr>
              <a:t>Zalesňování a vytváření alejí</a:t>
            </a:r>
          </a:p>
          <a:p>
            <a:pPr>
              <a:lnSpc>
                <a:spcPct val="150000"/>
              </a:lnSpc>
            </a:pPr>
            <a:r>
              <a:rPr lang="cs-CZ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ODA Next" panose="020B0504020603020204" pitchFamily="34" charset="0"/>
              </a:rPr>
              <a:t>To vše jako symbol firemní orientace na společensko</a:t>
            </a:r>
            <a:r>
              <a:rPr lang="cs-CZ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ODA Next" panose="020B0504020603020204" pitchFamily="34" charset="0"/>
              </a:rPr>
              <a:t>-</a:t>
            </a:r>
            <a:r>
              <a:rPr lang="cs-CZ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ODA Next" panose="020B0504020603020204" pitchFamily="34" charset="0"/>
              </a:rPr>
              <a:t>ekologické hodnoty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900" dirty="0" smtClean="0">
                <a:latin typeface="SKODA Next" panose="020B0504020603020204" pitchFamily="34" charset="0"/>
              </a:rPr>
              <a:t>Historie projektu sahá až do roku 2007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900" dirty="0" smtClean="0">
                <a:latin typeface="SKODA Next" panose="020B0504020603020204" pitchFamily="34" charset="0"/>
              </a:rPr>
              <a:t>Do konce roku 2022 bylo v tomto programu vysazeno přes </a:t>
            </a:r>
            <a:r>
              <a:rPr lang="cs-CZ" sz="900" b="1" dirty="0" smtClean="0">
                <a:latin typeface="SKODA Next" panose="020B0504020603020204" pitchFamily="34" charset="0"/>
              </a:rPr>
              <a:t>1 173 000 </a:t>
            </a:r>
            <a:r>
              <a:rPr lang="cs-CZ" sz="900" dirty="0" smtClean="0">
                <a:latin typeface="SKODA Next" panose="020B0504020603020204" pitchFamily="34" charset="0"/>
              </a:rPr>
              <a:t>stromů ve více než 200 lokalitách po celé České republice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900" dirty="0" smtClean="0">
                <a:latin typeface="SKODA Next" panose="020B0504020603020204" pitchFamily="34" charset="0"/>
              </a:rPr>
              <a:t> Aleje v obcích ale i lesnické výsadby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900" dirty="0" smtClean="0">
                <a:latin typeface="SKODA Next" panose="020B0504020603020204" pitchFamily="34" charset="0"/>
              </a:rPr>
              <a:t>Zapojení zaměstnanců v rámci dobrovolnictví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900" dirty="0" smtClean="0">
                <a:latin typeface="SKODA Next" panose="020B0504020603020204" pitchFamily="34" charset="0"/>
              </a:rPr>
              <a:t>Spolupráce s odborníky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900" dirty="0" smtClean="0">
                <a:latin typeface="SKODA Next" panose="020B0504020603020204" pitchFamily="34" charset="0"/>
              </a:rPr>
              <a:t>Podpora stromů, keřů, </a:t>
            </a:r>
            <a:r>
              <a:rPr lang="cs-CZ" sz="900" dirty="0" err="1" smtClean="0">
                <a:latin typeface="SKODA Next" panose="020B0504020603020204" pitchFamily="34" charset="0"/>
              </a:rPr>
              <a:t>biodiverzitních</a:t>
            </a:r>
            <a:r>
              <a:rPr lang="cs-CZ" sz="900" dirty="0" smtClean="0">
                <a:latin typeface="SKODA Next" panose="020B0504020603020204" pitchFamily="34" charset="0"/>
              </a:rPr>
              <a:t> prvků, odborného posudku nebo dozoru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900" dirty="0" smtClean="0">
                <a:latin typeface="SKODA Next" panose="020B0504020603020204" pitchFamily="34" charset="0"/>
              </a:rPr>
              <a:t>Udržitelnost </a:t>
            </a:r>
            <a:r>
              <a:rPr lang="cs-CZ" sz="900" dirty="0">
                <a:latin typeface="SKODA Next" panose="020B0504020603020204" pitchFamily="34" charset="0"/>
              </a:rPr>
              <a:t>a následná </a:t>
            </a:r>
            <a:r>
              <a:rPr lang="cs-CZ" sz="900" dirty="0" smtClean="0">
                <a:latin typeface="SKODA Next" panose="020B0504020603020204" pitchFamily="34" charset="0"/>
              </a:rPr>
              <a:t>péče</a:t>
            </a:r>
            <a:endParaRPr lang="en-GB" sz="900" dirty="0">
              <a:latin typeface="SKODA Next" panose="020B0504020603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8" y="3947160"/>
            <a:ext cx="4478856" cy="15586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153554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ŠKODA A4 Widescreen CI">
  <a:themeElements>
    <a:clrScheme name="ŠKODA CI">
      <a:dk1>
        <a:sysClr val="windowText" lastClr="000000"/>
      </a:dk1>
      <a:lt1>
        <a:sysClr val="window" lastClr="FFFFFF"/>
      </a:lt1>
      <a:dk2>
        <a:srgbClr val="F15252"/>
      </a:dk2>
      <a:lt2>
        <a:srgbClr val="FAEB67"/>
      </a:lt2>
      <a:accent1>
        <a:srgbClr val="0E3A2F"/>
      </a:accent1>
      <a:accent2>
        <a:srgbClr val="78FAAE"/>
      </a:accent2>
      <a:accent3>
        <a:srgbClr val="6F797A"/>
      </a:accent3>
      <a:accent4>
        <a:srgbClr val="CACECF"/>
      </a:accent4>
      <a:accent5>
        <a:srgbClr val="1ED4DF"/>
      </a:accent5>
      <a:accent6>
        <a:srgbClr val="F7B046"/>
      </a:accent6>
      <a:hlink>
        <a:srgbClr val="000000"/>
      </a:hlink>
      <a:folHlink>
        <a:srgbClr val="000000"/>
      </a:folHlink>
    </a:clrScheme>
    <a:fontScheme name="SKODA Next">
      <a:majorFont>
        <a:latin typeface="SKODA Next"/>
        <a:ea typeface=""/>
        <a:cs typeface=""/>
      </a:majorFont>
      <a:minorFont>
        <a:latin typeface="SKODA Next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ŠKODA CI">
        <a:dk1>
          <a:sysClr val="windowText" lastClr="000000"/>
        </a:dk1>
        <a:lt1>
          <a:sysClr val="window" lastClr="FFFFFF"/>
        </a:lt1>
        <a:dk2>
          <a:srgbClr val="F15252"/>
        </a:dk2>
        <a:lt2>
          <a:srgbClr val="FAEB67"/>
        </a:lt2>
        <a:accent1>
          <a:srgbClr val="0E3A2F"/>
        </a:accent1>
        <a:accent2>
          <a:srgbClr val="78FAAE"/>
        </a:accent2>
        <a:accent3>
          <a:srgbClr val="6F797A"/>
        </a:accent3>
        <a:accent4>
          <a:srgbClr val="CACECF"/>
        </a:accent4>
        <a:accent5>
          <a:srgbClr val="1ED4DF"/>
        </a:accent5>
        <a:accent6>
          <a:srgbClr val="F7B046"/>
        </a:accent6>
        <a:hlink>
          <a:srgbClr val="000000"/>
        </a:hlink>
        <a:folHlink>
          <a:srgbClr val="000000"/>
        </a:folHlink>
      </a:clrScheme>
    </a:extraClrScheme>
  </a:extraClrSchemeLst>
  <a:custClrLst>
    <a:custClr name="Emerald Green">
      <a:srgbClr val="0E3A2F"/>
    </a:custClr>
    <a:custClr name="Electric Green">
      <a:srgbClr val="78FAAE"/>
    </a:custClr>
    <a:custClr name="Red">
      <a:srgbClr val="F15252"/>
    </a:custClr>
    <a:custClr name="Blue">
      <a:srgbClr val="0961A1"/>
    </a:custClr>
    <a:custClr name="Teal">
      <a:srgbClr val="1ED4DF"/>
    </a:custClr>
    <a:custClr name="Yellow">
      <a:srgbClr val="FAEB67"/>
    </a:custClr>
    <a:custClr name="Orange">
      <a:srgbClr val="F7B046"/>
    </a:custClr>
  </a:custClrLst>
  <a:extLst>
    <a:ext uri="{05A4C25C-085E-4340-85A3-A5531E510DB2}">
      <thm15:themeFamily xmlns:thm15="http://schemas.microsoft.com/office/thememl/2012/main" name="SKODA 2022 Preliminary Sample Presentation.potx" id="{7D463A37-A946-44FE-86A6-C17BC9CDFC3F}" vid="{C6E7AC65-A130-46B2-9CF5-6A75045A0E3F}"/>
    </a:ext>
  </a:extLst>
</a:theme>
</file>

<file path=ppt/theme/theme2.xml><?xml version="1.0" encoding="utf-8"?>
<a:theme xmlns:a="http://schemas.openxmlformats.org/drawingml/2006/main" name="ŠKODA A4 Widescreen GREYSCALE">
  <a:themeElements>
    <a:clrScheme name="ŠKODA CI">
      <a:dk1>
        <a:sysClr val="windowText" lastClr="000000"/>
      </a:dk1>
      <a:lt1>
        <a:sysClr val="window" lastClr="FFFFFF"/>
      </a:lt1>
      <a:dk2>
        <a:srgbClr val="E5E5E5"/>
      </a:dk2>
      <a:lt2>
        <a:srgbClr val="747474"/>
      </a:lt2>
      <a:accent1>
        <a:srgbClr val="303030"/>
      </a:accent1>
      <a:accent2>
        <a:srgbClr val="D9D9D9"/>
      </a:accent2>
      <a:accent3>
        <a:srgbClr val="777777"/>
      </a:accent3>
      <a:accent4>
        <a:srgbClr val="CDCDCD"/>
      </a:accent4>
      <a:accent5>
        <a:srgbClr val="AEAEAE"/>
      </a:accent5>
      <a:accent6>
        <a:srgbClr val="B7B7B7"/>
      </a:accent6>
      <a:hlink>
        <a:srgbClr val="000000"/>
      </a:hlink>
      <a:folHlink>
        <a:srgbClr val="000000"/>
      </a:folHlink>
    </a:clrScheme>
    <a:fontScheme name="SKODA Next">
      <a:majorFont>
        <a:latin typeface="SKODA Next"/>
        <a:ea typeface=""/>
        <a:cs typeface=""/>
      </a:majorFont>
      <a:minorFont>
        <a:latin typeface="SKODA Next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ŠKODA CI">
        <a:dk1>
          <a:sysClr val="windowText" lastClr="000000"/>
        </a:dk1>
        <a:lt1>
          <a:sysClr val="window" lastClr="FFFFFF"/>
        </a:lt1>
        <a:dk2>
          <a:srgbClr val="E5E5E5"/>
        </a:dk2>
        <a:lt2>
          <a:srgbClr val="747474"/>
        </a:lt2>
        <a:accent1>
          <a:srgbClr val="303030"/>
        </a:accent1>
        <a:accent2>
          <a:srgbClr val="D9D9D9"/>
        </a:accent2>
        <a:accent3>
          <a:srgbClr val="777777"/>
        </a:accent3>
        <a:accent4>
          <a:srgbClr val="CDCDCD"/>
        </a:accent4>
        <a:accent5>
          <a:srgbClr val="AEAEAE"/>
        </a:accent5>
        <a:accent6>
          <a:srgbClr val="B7B7B7"/>
        </a:accent6>
        <a:hlink>
          <a:srgbClr val="000000"/>
        </a:hlink>
        <a:folHlink>
          <a:srgbClr val="000000"/>
        </a:folHlink>
      </a:clrScheme>
    </a:extraClrScheme>
  </a:extraClrSchemeLst>
  <a:custClrLst>
    <a:custClr name="Emerald Green">
      <a:srgbClr val="303030"/>
    </a:custClr>
    <a:custClr name="Electric Green">
      <a:srgbClr val="D9D9D9"/>
    </a:custClr>
    <a:custClr name="Red">
      <a:srgbClr val="747474"/>
    </a:custClr>
    <a:custClr name="Blue">
      <a:srgbClr val="535353"/>
    </a:custClr>
    <a:custClr name="Teal">
      <a:srgbClr val="AEAEAE"/>
    </a:custClr>
    <a:custClr name="Yellow">
      <a:srgbClr val="E5E5E5"/>
    </a:custClr>
    <a:custClr name="Orange">
      <a:srgbClr val="B7B7B7"/>
    </a:custClr>
  </a:custClrLst>
  <a:extLst>
    <a:ext uri="{05A4C25C-085E-4340-85A3-A5531E510DB2}">
      <thm15:themeFamily xmlns:thm15="http://schemas.microsoft.com/office/thememl/2012/main" name="SKODA 2022 Preliminary Sample Presentation.potx" id="{7D463A37-A946-44FE-86A6-C17BC9CDFC3F}" vid="{83A449C5-28AB-4362-96F3-91590DED3EE1}"/>
    </a:ext>
  </a:extLst>
</a:theme>
</file>

<file path=ppt/theme/theme3.xml><?xml version="1.0" encoding="utf-8"?>
<a:theme xmlns:a="http://schemas.openxmlformats.org/drawingml/2006/main" name="Motiv sady Office">
  <a:themeElements>
    <a:clrScheme name="ŠKODA CI">
      <a:dk1>
        <a:sysClr val="windowText" lastClr="000000"/>
      </a:dk1>
      <a:lt1>
        <a:sysClr val="window" lastClr="FFFFFF"/>
      </a:lt1>
      <a:dk2>
        <a:srgbClr val="F15252"/>
      </a:dk2>
      <a:lt2>
        <a:srgbClr val="FAEB67"/>
      </a:lt2>
      <a:accent1>
        <a:srgbClr val="0E3A2F"/>
      </a:accent1>
      <a:accent2>
        <a:srgbClr val="78FAAE"/>
      </a:accent2>
      <a:accent3>
        <a:srgbClr val="6F797A"/>
      </a:accent3>
      <a:accent4>
        <a:srgbClr val="CACECF"/>
      </a:accent4>
      <a:accent5>
        <a:srgbClr val="1ED4DF"/>
      </a:accent5>
      <a:accent6>
        <a:srgbClr val="F7B046"/>
      </a:accent6>
      <a:hlink>
        <a:srgbClr val="000000"/>
      </a:hlink>
      <a:folHlink>
        <a:srgbClr val="000000"/>
      </a:folHlink>
    </a:clrScheme>
    <a:fontScheme name="SKODA Next">
      <a:majorFont>
        <a:latin typeface="SKODA Next"/>
        <a:ea typeface=""/>
        <a:cs typeface=""/>
      </a:majorFont>
      <a:minorFont>
        <a:latin typeface="SKODA Next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ŠKODA CI">
        <a:dk1>
          <a:sysClr val="windowText" lastClr="000000"/>
        </a:dk1>
        <a:lt1>
          <a:sysClr val="window" lastClr="FFFFFF"/>
        </a:lt1>
        <a:dk2>
          <a:srgbClr val="F15252"/>
        </a:dk2>
        <a:lt2>
          <a:srgbClr val="FAEB67"/>
        </a:lt2>
        <a:accent1>
          <a:srgbClr val="0E3A2F"/>
        </a:accent1>
        <a:accent2>
          <a:srgbClr val="78FAAE"/>
        </a:accent2>
        <a:accent3>
          <a:srgbClr val="6F797A"/>
        </a:accent3>
        <a:accent4>
          <a:srgbClr val="CACECF"/>
        </a:accent4>
        <a:accent5>
          <a:srgbClr val="1ED4DF"/>
        </a:accent5>
        <a:accent6>
          <a:srgbClr val="F7B046"/>
        </a:accent6>
        <a:hlink>
          <a:srgbClr val="000000"/>
        </a:hlink>
        <a:folHlink>
          <a:srgbClr val="000000"/>
        </a:folHlink>
      </a:clrScheme>
    </a:extraClrScheme>
  </a:extraClrSchemeLst>
  <a:custClrLst>
    <a:custClr name="Emerald Green">
      <a:srgbClr val="0E3A2F"/>
    </a:custClr>
    <a:custClr name="Electric Green">
      <a:srgbClr val="78FAAE"/>
    </a:custClr>
    <a:custClr name="Red">
      <a:srgbClr val="F15252"/>
    </a:custClr>
    <a:custClr name="Blue">
      <a:srgbClr val="0961A1"/>
    </a:custClr>
    <a:custClr name="Teal">
      <a:srgbClr val="1ED4DF"/>
    </a:custClr>
    <a:custClr name="Yellow">
      <a:srgbClr val="FAEB67"/>
    </a:custClr>
    <a:custClr name="Orange">
      <a:srgbClr val="F7B046"/>
    </a:custClr>
  </a:custClrLst>
</a:theme>
</file>

<file path=ppt/theme/theme4.xml><?xml version="1.0" encoding="utf-8"?>
<a:theme xmlns:a="http://schemas.openxmlformats.org/drawingml/2006/main" name="Motiv sady Office">
  <a:themeElements>
    <a:clrScheme name="ŠKODA CI">
      <a:dk1>
        <a:sysClr val="windowText" lastClr="000000"/>
      </a:dk1>
      <a:lt1>
        <a:sysClr val="window" lastClr="FFFFFF"/>
      </a:lt1>
      <a:dk2>
        <a:srgbClr val="F15252"/>
      </a:dk2>
      <a:lt2>
        <a:srgbClr val="FAEB67"/>
      </a:lt2>
      <a:accent1>
        <a:srgbClr val="0E3A2F"/>
      </a:accent1>
      <a:accent2>
        <a:srgbClr val="78FAAE"/>
      </a:accent2>
      <a:accent3>
        <a:srgbClr val="6F797A"/>
      </a:accent3>
      <a:accent4>
        <a:srgbClr val="CACECF"/>
      </a:accent4>
      <a:accent5>
        <a:srgbClr val="1ED4DF"/>
      </a:accent5>
      <a:accent6>
        <a:srgbClr val="F7B046"/>
      </a:accent6>
      <a:hlink>
        <a:srgbClr val="000000"/>
      </a:hlink>
      <a:folHlink>
        <a:srgbClr val="000000"/>
      </a:folHlink>
    </a:clrScheme>
    <a:fontScheme name="SKODA Next">
      <a:majorFont>
        <a:latin typeface="SKODA Next"/>
        <a:ea typeface=""/>
        <a:cs typeface=""/>
      </a:majorFont>
      <a:minorFont>
        <a:latin typeface="SKODA Next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ŠKODA CI">
        <a:dk1>
          <a:sysClr val="windowText" lastClr="000000"/>
        </a:dk1>
        <a:lt1>
          <a:sysClr val="window" lastClr="FFFFFF"/>
        </a:lt1>
        <a:dk2>
          <a:srgbClr val="F15252"/>
        </a:dk2>
        <a:lt2>
          <a:srgbClr val="FAEB67"/>
        </a:lt2>
        <a:accent1>
          <a:srgbClr val="0E3A2F"/>
        </a:accent1>
        <a:accent2>
          <a:srgbClr val="78FAAE"/>
        </a:accent2>
        <a:accent3>
          <a:srgbClr val="6F797A"/>
        </a:accent3>
        <a:accent4>
          <a:srgbClr val="CACECF"/>
        </a:accent4>
        <a:accent5>
          <a:srgbClr val="1ED4DF"/>
        </a:accent5>
        <a:accent6>
          <a:srgbClr val="F7B046"/>
        </a:accent6>
        <a:hlink>
          <a:srgbClr val="000000"/>
        </a:hlink>
        <a:folHlink>
          <a:srgbClr val="000000"/>
        </a:folHlink>
      </a:clrScheme>
    </a:extraClrScheme>
  </a:extraClrSchemeLst>
  <a:custClrLst>
    <a:custClr name="Emerald Green">
      <a:srgbClr val="0E3A2F"/>
    </a:custClr>
    <a:custClr name="Electric Green">
      <a:srgbClr val="78FAAE"/>
    </a:custClr>
    <a:custClr name="Red">
      <a:srgbClr val="F15252"/>
    </a:custClr>
    <a:custClr name="Blue">
      <a:srgbClr val="0961A1"/>
    </a:custClr>
    <a:custClr name="Teal">
      <a:srgbClr val="1ED4DF"/>
    </a:custClr>
    <a:custClr name="Yellow">
      <a:srgbClr val="FAEB67"/>
    </a:custClr>
    <a:custClr name="Orange">
      <a:srgbClr val="F7B046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68B07776149F6489B49DE5723BA65AF" ma:contentTypeVersion="13" ma:contentTypeDescription="Vytvoří nový dokument" ma:contentTypeScope="" ma:versionID="c1075bb6206ae31f462b4ef2667a0167">
  <xsd:schema xmlns:xsd="http://www.w3.org/2001/XMLSchema" xmlns:xs="http://www.w3.org/2001/XMLSchema" xmlns:p="http://schemas.microsoft.com/office/2006/metadata/properties" xmlns:ns2="ca75af4f-63cf-4b10-b368-fa399a260f8c" xmlns:ns3="a1f449ad-801c-4c8e-a49d-6750f174d4ad" targetNamespace="http://schemas.microsoft.com/office/2006/metadata/properties" ma:root="true" ma:fieldsID="1afb2e06de0bda1893d441fb7ae02cf4" ns2:_="" ns3:_="">
    <xsd:import namespace="ca75af4f-63cf-4b10-b368-fa399a260f8c"/>
    <xsd:import namespace="a1f449ad-801c-4c8e-a49d-6750f174d4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75af4f-63cf-4b10-b368-fa399a260f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Značky obrázků" ma:readOnly="false" ma:fieldId="{5cf76f15-5ced-4ddc-b409-7134ff3c332f}" ma:taxonomyMulti="true" ma:sspId="28fccb43-589e-4dd3-be02-dde011ed90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f449ad-801c-4c8e-a49d-6750f174d4a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5a7a864d-77e4-4aab-9d7a-71019211645d}" ma:internalName="TaxCatchAll" ma:showField="CatchAllData" ma:web="a1f449ad-801c-4c8e-a49d-6750f174d4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a75af4f-63cf-4b10-b368-fa399a260f8c">
      <Terms xmlns="http://schemas.microsoft.com/office/infopath/2007/PartnerControls"/>
    </lcf76f155ced4ddcb4097134ff3c332f>
    <TaxCatchAll xmlns="a1f449ad-801c-4c8e-a49d-6750f174d4ad" xsi:nil="true"/>
  </documentManagement>
</p:properties>
</file>

<file path=customXml/itemProps1.xml><?xml version="1.0" encoding="utf-8"?>
<ds:datastoreItem xmlns:ds="http://schemas.openxmlformats.org/officeDocument/2006/customXml" ds:itemID="{79DA58DA-DFFE-4370-857B-613F606C4C5D}"/>
</file>

<file path=customXml/itemProps2.xml><?xml version="1.0" encoding="utf-8"?>
<ds:datastoreItem xmlns:ds="http://schemas.openxmlformats.org/officeDocument/2006/customXml" ds:itemID="{CB6D71C8-AE3B-4443-8D98-7219FBF1162C}"/>
</file>

<file path=customXml/itemProps3.xml><?xml version="1.0" encoding="utf-8"?>
<ds:datastoreItem xmlns:ds="http://schemas.openxmlformats.org/officeDocument/2006/customXml" ds:itemID="{D6C33191-8682-4E52-AF3B-1048E1788CD8}"/>
</file>

<file path=docProps/app.xml><?xml version="1.0" encoding="utf-8"?>
<Properties xmlns="http://schemas.openxmlformats.org/officeDocument/2006/extended-properties" xmlns:vt="http://schemas.openxmlformats.org/officeDocument/2006/docPropsVTypes">
  <Template>New CI - Preliminary Sample version</Template>
  <TotalTime>0</TotalTime>
  <Words>87</Words>
  <Application>Microsoft Office PowerPoint</Application>
  <PresentationFormat>Vlastní</PresentationFormat>
  <Paragraphs>13</Paragraphs>
  <Slides>1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8" baseType="lpstr">
      <vt:lpstr>Arial</vt:lpstr>
      <vt:lpstr>SKODA Next</vt:lpstr>
      <vt:lpstr>SKODA Next Light</vt:lpstr>
      <vt:lpstr>Verdana</vt:lpstr>
      <vt:lpstr>ŠKODA A4 Widescreen CI</vt:lpstr>
      <vt:lpstr>ŠKODA A4 Widescreen GREYSCALE</vt:lpstr>
      <vt:lpstr>think-cell Slide</vt:lpstr>
      <vt:lpstr>Projekt ŠKODA Stromky</vt:lpstr>
    </vt:vector>
  </TitlesOfParts>
  <Manager/>
  <Company>Škoda Auto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Siterova, Monika (SR)</dc:creator>
  <cp:lastModifiedBy>Siterova, Monika (SR)</cp:lastModifiedBy>
  <cp:revision>5</cp:revision>
  <dcterms:created xsi:type="dcterms:W3CDTF">2023-01-22T16:45:07Z</dcterms:created>
  <dcterms:modified xsi:type="dcterms:W3CDTF">2023-01-23T08:56:18Z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1c9b508-7c6e-42bd-bedf-808292653d6c_Enabled">
    <vt:lpwstr>true</vt:lpwstr>
  </property>
  <property fmtid="{D5CDD505-2E9C-101B-9397-08002B2CF9AE}" pid="3" name="MSIP_Label_b1c9b508-7c6e-42bd-bedf-808292653d6c_SetDate">
    <vt:lpwstr>2023-01-23T08:56:18Z</vt:lpwstr>
  </property>
  <property fmtid="{D5CDD505-2E9C-101B-9397-08002B2CF9AE}" pid="4" name="MSIP_Label_b1c9b508-7c6e-42bd-bedf-808292653d6c_Method">
    <vt:lpwstr>Standard</vt:lpwstr>
  </property>
  <property fmtid="{D5CDD505-2E9C-101B-9397-08002B2CF9AE}" pid="5" name="MSIP_Label_b1c9b508-7c6e-42bd-bedf-808292653d6c_Name">
    <vt:lpwstr>b1c9b508-7c6e-42bd-bedf-808292653d6c</vt:lpwstr>
  </property>
  <property fmtid="{D5CDD505-2E9C-101B-9397-08002B2CF9AE}" pid="6" name="MSIP_Label_b1c9b508-7c6e-42bd-bedf-808292653d6c_SiteId">
    <vt:lpwstr>2882be50-2012-4d88-ac86-544124e120c8</vt:lpwstr>
  </property>
  <property fmtid="{D5CDD505-2E9C-101B-9397-08002B2CF9AE}" pid="7" name="MSIP_Label_b1c9b508-7c6e-42bd-bedf-808292653d6c_ActionId">
    <vt:lpwstr>e50b8e5a-1741-4758-83ce-c976ba4b34cc</vt:lpwstr>
  </property>
  <property fmtid="{D5CDD505-2E9C-101B-9397-08002B2CF9AE}" pid="8" name="MSIP_Label_b1c9b508-7c6e-42bd-bedf-808292653d6c_ContentBits">
    <vt:lpwstr>3</vt:lpwstr>
  </property>
  <property fmtid="{D5CDD505-2E9C-101B-9397-08002B2CF9AE}" pid="9" name="ContentTypeId">
    <vt:lpwstr>0x010100068B07776149F6489B49DE5723BA65AF</vt:lpwstr>
  </property>
</Properties>
</file>